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8"/>
  </p:notesMasterIdLst>
  <p:handoutMasterIdLst>
    <p:handoutMasterId r:id="rId39"/>
  </p:handoutMasterIdLst>
  <p:sldIdLst>
    <p:sldId id="256" r:id="rId2"/>
    <p:sldId id="275" r:id="rId3"/>
    <p:sldId id="276" r:id="rId4"/>
    <p:sldId id="277" r:id="rId5"/>
    <p:sldId id="257" r:id="rId6"/>
    <p:sldId id="278" r:id="rId7"/>
    <p:sldId id="268" r:id="rId8"/>
    <p:sldId id="279" r:id="rId9"/>
    <p:sldId id="280" r:id="rId10"/>
    <p:sldId id="261" r:id="rId11"/>
    <p:sldId id="281" r:id="rId12"/>
    <p:sldId id="283" r:id="rId13"/>
    <p:sldId id="282" r:id="rId14"/>
    <p:sldId id="285" r:id="rId15"/>
    <p:sldId id="286" r:id="rId16"/>
    <p:sldId id="287" r:id="rId17"/>
    <p:sldId id="288" r:id="rId18"/>
    <p:sldId id="284" r:id="rId19"/>
    <p:sldId id="289" r:id="rId20"/>
    <p:sldId id="262" r:id="rId21"/>
    <p:sldId id="290" r:id="rId22"/>
    <p:sldId id="263" r:id="rId23"/>
    <p:sldId id="291" r:id="rId24"/>
    <p:sldId id="292" r:id="rId25"/>
    <p:sldId id="293" r:id="rId26"/>
    <p:sldId id="274" r:id="rId27"/>
    <p:sldId id="294" r:id="rId28"/>
    <p:sldId id="295" r:id="rId29"/>
    <p:sldId id="264" r:id="rId30"/>
    <p:sldId id="296" r:id="rId31"/>
    <p:sldId id="297" r:id="rId32"/>
    <p:sldId id="269" r:id="rId33"/>
    <p:sldId id="270" r:id="rId34"/>
    <p:sldId id="271" r:id="rId35"/>
    <p:sldId id="272" r:id="rId36"/>
    <p:sldId id="273" r:id="rId37"/>
  </p:sldIdLst>
  <p:sldSz cx="9144000" cy="6858000" type="screen4x3"/>
  <p:notesSz cx="7102475" cy="10233025"/>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15" autoAdjust="0"/>
    <p:restoredTop sz="95969" autoAdjust="0"/>
  </p:normalViewPr>
  <p:slideViewPr>
    <p:cSldViewPr>
      <p:cViewPr varScale="1">
        <p:scale>
          <a:sx n="91" d="100"/>
          <a:sy n="91" d="100"/>
        </p:scale>
        <p:origin x="1536" y="306"/>
      </p:cViewPr>
      <p:guideLst>
        <p:guide orient="horz" pos="2160"/>
        <p:guide pos="2880"/>
      </p:guideLst>
    </p:cSldViewPr>
  </p:slideViewPr>
  <p:notesTextViewPr>
    <p:cViewPr>
      <p:scale>
        <a:sx n="100" d="100"/>
        <a:sy n="100" d="100"/>
      </p:scale>
      <p:origin x="0" y="0"/>
    </p:cViewPr>
  </p:notesTextViewPr>
  <p:sorterViewPr>
    <p:cViewPr>
      <p:scale>
        <a:sx n="120" d="100"/>
        <a:sy n="120" d="100"/>
      </p:scale>
      <p:origin x="0" y="0"/>
    </p:cViewPr>
  </p:sorterViewPr>
  <p:notesViewPr>
    <p:cSldViewPr>
      <p:cViewPr varScale="1">
        <p:scale>
          <a:sx n="68" d="100"/>
          <a:sy n="68" d="100"/>
        </p:scale>
        <p:origin x="3396" y="6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3E5AAF4-4410-699A-F657-00E878FD6CDE}"/>
              </a:ext>
            </a:extLst>
          </p:cNvPr>
          <p:cNvSpPr>
            <a:spLocks noGrp="1"/>
          </p:cNvSpPr>
          <p:nvPr>
            <p:ph type="hdr" sz="quarter"/>
          </p:nvPr>
        </p:nvSpPr>
        <p:spPr>
          <a:xfrm>
            <a:off x="1" y="2"/>
            <a:ext cx="3078048" cy="510974"/>
          </a:xfrm>
          <a:prstGeom prst="rect">
            <a:avLst/>
          </a:prstGeom>
        </p:spPr>
        <p:txBody>
          <a:bodyPr vert="horz" lIns="99044" tIns="49523" rIns="99044" bIns="49523" rtlCol="0"/>
          <a:lstStyle>
            <a:lvl1pPr algn="l" fontAlgn="auto">
              <a:spcBef>
                <a:spcPts val="0"/>
              </a:spcBef>
              <a:spcAft>
                <a:spcPts val="0"/>
              </a:spcAft>
              <a:defRPr sz="1400">
                <a:latin typeface="+mn-lt"/>
                <a:cs typeface="+mn-cs"/>
              </a:defRPr>
            </a:lvl1pPr>
          </a:lstStyle>
          <a:p>
            <a:pPr>
              <a:defRPr/>
            </a:pPr>
            <a:endParaRPr lang="en-US" sz="100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8A026E9B-6B82-B278-076D-92BE0E1A83DE}"/>
              </a:ext>
            </a:extLst>
          </p:cNvPr>
          <p:cNvSpPr>
            <a:spLocks noGrp="1"/>
          </p:cNvSpPr>
          <p:nvPr>
            <p:ph type="dt" sz="quarter" idx="1"/>
          </p:nvPr>
        </p:nvSpPr>
        <p:spPr>
          <a:xfrm>
            <a:off x="4022887" y="2"/>
            <a:ext cx="3078048" cy="510974"/>
          </a:xfrm>
          <a:prstGeom prst="rect">
            <a:avLst/>
          </a:prstGeom>
        </p:spPr>
        <p:txBody>
          <a:bodyPr vert="horz" lIns="99044" tIns="49523" rIns="99044" bIns="49523" rtlCol="0"/>
          <a:lstStyle>
            <a:lvl1pPr algn="r" fontAlgn="auto">
              <a:spcBef>
                <a:spcPts val="0"/>
              </a:spcBef>
              <a:spcAft>
                <a:spcPts val="0"/>
              </a:spcAft>
              <a:defRPr sz="1400" smtClean="0">
                <a:latin typeface="+mn-lt"/>
                <a:cs typeface="+mn-cs"/>
              </a:defRPr>
            </a:lvl1pPr>
          </a:lstStyle>
          <a:p>
            <a:pPr>
              <a:defRPr/>
            </a:pPr>
            <a:r>
              <a:rPr lang="en-US" sz="1000">
                <a:latin typeface="Arial" panose="020B0604020202020204" pitchFamily="34" charset="0"/>
                <a:cs typeface="Arial" panose="020B0604020202020204" pitchFamily="34" charset="0"/>
              </a:rPr>
              <a:t>4/20/2025 am</a:t>
            </a:r>
          </a:p>
        </p:txBody>
      </p:sp>
      <p:sp>
        <p:nvSpPr>
          <p:cNvPr id="4" name="Footer Placeholder 3">
            <a:extLst>
              <a:ext uri="{FF2B5EF4-FFF2-40B4-BE49-F238E27FC236}">
                <a16:creationId xmlns:a16="http://schemas.microsoft.com/office/drawing/2014/main" id="{4D733F18-9218-ADB8-4006-D85B0935D8EA}"/>
              </a:ext>
            </a:extLst>
          </p:cNvPr>
          <p:cNvSpPr>
            <a:spLocks noGrp="1"/>
          </p:cNvSpPr>
          <p:nvPr>
            <p:ph type="ftr" sz="quarter" idx="2"/>
          </p:nvPr>
        </p:nvSpPr>
        <p:spPr>
          <a:xfrm>
            <a:off x="1" y="9720361"/>
            <a:ext cx="3078048" cy="510974"/>
          </a:xfrm>
          <a:prstGeom prst="rect">
            <a:avLst/>
          </a:prstGeom>
        </p:spPr>
        <p:txBody>
          <a:bodyPr vert="horz" lIns="99044" tIns="49523" rIns="99044" bIns="49523" rtlCol="0" anchor="b"/>
          <a:lstStyle>
            <a:lvl1pPr algn="l" fontAlgn="auto">
              <a:spcBef>
                <a:spcPts val="0"/>
              </a:spcBef>
              <a:spcAft>
                <a:spcPts val="0"/>
              </a:spcAft>
              <a:defRPr sz="1400">
                <a:latin typeface="+mn-lt"/>
                <a:cs typeface="+mn-cs"/>
              </a:defRPr>
            </a:lvl1pPr>
          </a:lstStyle>
          <a:p>
            <a:pPr>
              <a:defRPr/>
            </a:pPr>
            <a:r>
              <a:rPr lang="en-US" sz="1000">
                <a:latin typeface="Arial" panose="020B0604020202020204" pitchFamily="34" charset="0"/>
                <a:cs typeface="Arial" panose="020B0604020202020204" pitchFamily="34" charset="0"/>
              </a:rPr>
              <a:t>Randy Childs</a:t>
            </a:r>
          </a:p>
        </p:txBody>
      </p:sp>
      <p:sp>
        <p:nvSpPr>
          <p:cNvPr id="5" name="Slide Number Placeholder 4">
            <a:extLst>
              <a:ext uri="{FF2B5EF4-FFF2-40B4-BE49-F238E27FC236}">
                <a16:creationId xmlns:a16="http://schemas.microsoft.com/office/drawing/2014/main" id="{A4416E6D-A049-5FBD-D9C3-538B5F749364}"/>
              </a:ext>
            </a:extLst>
          </p:cNvPr>
          <p:cNvSpPr>
            <a:spLocks noGrp="1"/>
          </p:cNvSpPr>
          <p:nvPr>
            <p:ph type="sldNum" sz="quarter" idx="3"/>
          </p:nvPr>
        </p:nvSpPr>
        <p:spPr>
          <a:xfrm>
            <a:off x="4022887" y="9720361"/>
            <a:ext cx="3078048" cy="510974"/>
          </a:xfrm>
          <a:prstGeom prst="rect">
            <a:avLst/>
          </a:prstGeom>
        </p:spPr>
        <p:txBody>
          <a:bodyPr vert="horz" wrap="square" lIns="99044" tIns="49523" rIns="99044" bIns="49523" numCol="1" anchor="b" anchorCtr="0" compatLnSpc="1">
            <a:prstTxWarp prst="textNoShape">
              <a:avLst/>
            </a:prstTxWarp>
          </a:bodyPr>
          <a:lstStyle>
            <a:lvl1pPr algn="r">
              <a:defRPr sz="1400">
                <a:latin typeface="Calibri" panose="020F0502020204030204" pitchFamily="34" charset="0"/>
              </a:defRPr>
            </a:lvl1pPr>
          </a:lstStyle>
          <a:p>
            <a:fld id="{660AB7C9-28CF-4DF9-ACCA-CFFAB00F2CB6}" type="slidenum">
              <a:rPr lang="en-US" altLang="en-US" sz="1000">
                <a:latin typeface="Arial" panose="020B0604020202020204" pitchFamily="34" charset="0"/>
              </a:rPr>
              <a:pPr/>
              <a:t>‹#›</a:t>
            </a:fld>
            <a:endParaRPr lang="en-US" altLang="en-US" sz="1000">
              <a:latin typeface="Arial" panose="020B0604020202020204" pitchFamily="34" charset="0"/>
            </a:endParaRP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733C6AC-F84A-BA02-E940-7680758FBCCC}"/>
              </a:ext>
            </a:extLst>
          </p:cNvPr>
          <p:cNvSpPr>
            <a:spLocks noGrp="1"/>
          </p:cNvSpPr>
          <p:nvPr>
            <p:ph type="hdr" sz="quarter"/>
          </p:nvPr>
        </p:nvSpPr>
        <p:spPr>
          <a:xfrm>
            <a:off x="1" y="2"/>
            <a:ext cx="3078048" cy="510974"/>
          </a:xfrm>
          <a:prstGeom prst="rect">
            <a:avLst/>
          </a:prstGeom>
        </p:spPr>
        <p:txBody>
          <a:bodyPr vert="horz" lIns="93694" tIns="46847" rIns="93694" bIns="46847" rtlCol="0"/>
          <a:lstStyle>
            <a:lvl1pPr algn="l" fontAlgn="auto">
              <a:spcBef>
                <a:spcPts val="0"/>
              </a:spcBef>
              <a:spcAft>
                <a:spcPts val="0"/>
              </a:spcAft>
              <a:defRPr sz="1300">
                <a:latin typeface="+mn-lt"/>
                <a:cs typeface="+mn-cs"/>
              </a:defRPr>
            </a:lvl1pPr>
          </a:lstStyle>
          <a:p>
            <a:pPr>
              <a:defRPr/>
            </a:pPr>
            <a:endParaRPr lang="en-US"/>
          </a:p>
        </p:txBody>
      </p:sp>
      <p:sp>
        <p:nvSpPr>
          <p:cNvPr id="3" name="Date Placeholder 2">
            <a:extLst>
              <a:ext uri="{FF2B5EF4-FFF2-40B4-BE49-F238E27FC236}">
                <a16:creationId xmlns:a16="http://schemas.microsoft.com/office/drawing/2014/main" id="{DB52586C-64E9-12FC-8BA9-F62C7521E5C8}"/>
              </a:ext>
            </a:extLst>
          </p:cNvPr>
          <p:cNvSpPr>
            <a:spLocks noGrp="1"/>
          </p:cNvSpPr>
          <p:nvPr>
            <p:ph type="dt" idx="1"/>
          </p:nvPr>
        </p:nvSpPr>
        <p:spPr>
          <a:xfrm>
            <a:off x="4022887" y="2"/>
            <a:ext cx="3078048" cy="510974"/>
          </a:xfrm>
          <a:prstGeom prst="rect">
            <a:avLst/>
          </a:prstGeom>
        </p:spPr>
        <p:txBody>
          <a:bodyPr vert="horz" lIns="93694" tIns="46847" rIns="93694" bIns="46847" rtlCol="0"/>
          <a:lstStyle>
            <a:lvl1pPr algn="r" fontAlgn="auto">
              <a:spcBef>
                <a:spcPts val="0"/>
              </a:spcBef>
              <a:spcAft>
                <a:spcPts val="0"/>
              </a:spcAft>
              <a:defRPr sz="1300" smtClean="0">
                <a:latin typeface="+mn-lt"/>
                <a:cs typeface="+mn-cs"/>
              </a:defRPr>
            </a:lvl1pPr>
          </a:lstStyle>
          <a:p>
            <a:pPr>
              <a:defRPr/>
            </a:pPr>
            <a:r>
              <a:rPr lang="en-US"/>
              <a:t>4/20/2025 am</a:t>
            </a:r>
          </a:p>
        </p:txBody>
      </p:sp>
      <p:sp>
        <p:nvSpPr>
          <p:cNvPr id="4" name="Slide Image Placeholder 3">
            <a:extLst>
              <a:ext uri="{FF2B5EF4-FFF2-40B4-BE49-F238E27FC236}">
                <a16:creationId xmlns:a16="http://schemas.microsoft.com/office/drawing/2014/main" id="{CF28D823-CB2E-3B6A-1A39-66513E1FA8B8}"/>
              </a:ext>
            </a:extLst>
          </p:cNvPr>
          <p:cNvSpPr>
            <a:spLocks noGrp="1" noRot="1" noChangeAspect="1"/>
          </p:cNvSpPr>
          <p:nvPr>
            <p:ph type="sldImg" idx="2"/>
          </p:nvPr>
        </p:nvSpPr>
        <p:spPr>
          <a:xfrm>
            <a:off x="993775" y="768350"/>
            <a:ext cx="5114925" cy="3836988"/>
          </a:xfrm>
          <a:prstGeom prst="rect">
            <a:avLst/>
          </a:prstGeom>
          <a:noFill/>
          <a:ln w="12700">
            <a:solidFill>
              <a:prstClr val="black"/>
            </a:solidFill>
          </a:ln>
        </p:spPr>
        <p:txBody>
          <a:bodyPr vert="horz" lIns="93694" tIns="46847" rIns="93694" bIns="46847" rtlCol="0" anchor="ctr"/>
          <a:lstStyle/>
          <a:p>
            <a:pPr lvl="0"/>
            <a:endParaRPr lang="en-US" noProof="0"/>
          </a:p>
        </p:txBody>
      </p:sp>
      <p:sp>
        <p:nvSpPr>
          <p:cNvPr id="5" name="Notes Placeholder 4">
            <a:extLst>
              <a:ext uri="{FF2B5EF4-FFF2-40B4-BE49-F238E27FC236}">
                <a16:creationId xmlns:a16="http://schemas.microsoft.com/office/drawing/2014/main" id="{B8CACD7D-1588-1B10-B055-A372458DE086}"/>
              </a:ext>
            </a:extLst>
          </p:cNvPr>
          <p:cNvSpPr>
            <a:spLocks noGrp="1"/>
          </p:cNvSpPr>
          <p:nvPr>
            <p:ph type="body" sz="quarter" idx="3"/>
          </p:nvPr>
        </p:nvSpPr>
        <p:spPr>
          <a:xfrm>
            <a:off x="710557" y="4861026"/>
            <a:ext cx="5681363" cy="4603846"/>
          </a:xfrm>
          <a:prstGeom prst="rect">
            <a:avLst/>
          </a:prstGeom>
        </p:spPr>
        <p:txBody>
          <a:bodyPr vert="horz" lIns="93694" tIns="46847" rIns="93694" bIns="46847"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080A2A23-7A32-BA92-8495-63C06AFFA432}"/>
              </a:ext>
            </a:extLst>
          </p:cNvPr>
          <p:cNvSpPr>
            <a:spLocks noGrp="1"/>
          </p:cNvSpPr>
          <p:nvPr>
            <p:ph type="ftr" sz="quarter" idx="4"/>
          </p:nvPr>
        </p:nvSpPr>
        <p:spPr>
          <a:xfrm>
            <a:off x="1" y="9720361"/>
            <a:ext cx="3078048" cy="510974"/>
          </a:xfrm>
          <a:prstGeom prst="rect">
            <a:avLst/>
          </a:prstGeom>
        </p:spPr>
        <p:txBody>
          <a:bodyPr vert="horz" lIns="93694" tIns="46847" rIns="93694" bIns="46847" rtlCol="0" anchor="b"/>
          <a:lstStyle>
            <a:lvl1pPr algn="l" fontAlgn="auto">
              <a:spcBef>
                <a:spcPts val="0"/>
              </a:spcBef>
              <a:spcAft>
                <a:spcPts val="0"/>
              </a:spcAft>
              <a:defRPr sz="1300">
                <a:latin typeface="+mn-lt"/>
                <a:cs typeface="+mn-cs"/>
              </a:defRPr>
            </a:lvl1pPr>
          </a:lstStyle>
          <a:p>
            <a:pPr>
              <a:defRPr/>
            </a:pPr>
            <a:r>
              <a:rPr lang="en-US"/>
              <a:t>Randy Childs</a:t>
            </a:r>
          </a:p>
        </p:txBody>
      </p:sp>
      <p:sp>
        <p:nvSpPr>
          <p:cNvPr id="7" name="Slide Number Placeholder 6">
            <a:extLst>
              <a:ext uri="{FF2B5EF4-FFF2-40B4-BE49-F238E27FC236}">
                <a16:creationId xmlns:a16="http://schemas.microsoft.com/office/drawing/2014/main" id="{F271C168-5186-BFDF-E8BD-F29E916391AA}"/>
              </a:ext>
            </a:extLst>
          </p:cNvPr>
          <p:cNvSpPr>
            <a:spLocks noGrp="1"/>
          </p:cNvSpPr>
          <p:nvPr>
            <p:ph type="sldNum" sz="quarter" idx="5"/>
          </p:nvPr>
        </p:nvSpPr>
        <p:spPr>
          <a:xfrm>
            <a:off x="4022887" y="9720361"/>
            <a:ext cx="3078048" cy="510974"/>
          </a:xfrm>
          <a:prstGeom prst="rect">
            <a:avLst/>
          </a:prstGeom>
        </p:spPr>
        <p:txBody>
          <a:bodyPr vert="horz" wrap="square" lIns="93694" tIns="46847" rIns="93694" bIns="46847" numCol="1" anchor="b" anchorCtr="0" compatLnSpc="1">
            <a:prstTxWarp prst="textNoShape">
              <a:avLst/>
            </a:prstTxWarp>
          </a:bodyPr>
          <a:lstStyle>
            <a:lvl1pPr algn="r">
              <a:defRPr sz="1300">
                <a:latin typeface="Calibri" panose="020F0502020204030204" pitchFamily="34" charset="0"/>
              </a:defRPr>
            </a:lvl1pPr>
          </a:lstStyle>
          <a:p>
            <a:fld id="{601CA7E3-025E-4CA2-958C-919601DAC674}" type="slidenum">
              <a:rPr lang="en-US" altLang="en-US"/>
              <a:pPr/>
              <a:t>‹#›</a:t>
            </a:fld>
            <a:endParaRPr lang="en-US" altLang="en-US"/>
          </a:p>
        </p:txBody>
      </p:sp>
    </p:spTree>
  </p:cSld>
  <p:clrMap bg1="lt1" tx1="dk1" bg2="lt2" tx2="dk2" accent1="accent1" accent2="accent2" accent3="accent3" accent4="accent4" accent5="accent5" accent6="accent6" hlink="hlink" folHlink="folHlink"/>
  <p:hf hdr="0"/>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a:extLst>
              <a:ext uri="{FF2B5EF4-FFF2-40B4-BE49-F238E27FC236}">
                <a16:creationId xmlns:a16="http://schemas.microsoft.com/office/drawing/2014/main" id="{ED4F03C5-29A9-536C-E7A4-D5CB01554E9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a:extLst>
              <a:ext uri="{FF2B5EF4-FFF2-40B4-BE49-F238E27FC236}">
                <a16:creationId xmlns:a16="http://schemas.microsoft.com/office/drawing/2014/main" id="{7B299EEB-CD24-5196-4811-981CD87061E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17412" name="Slide Number Placeholder 3">
            <a:extLst>
              <a:ext uri="{FF2B5EF4-FFF2-40B4-BE49-F238E27FC236}">
                <a16:creationId xmlns:a16="http://schemas.microsoft.com/office/drawing/2014/main" id="{55D6D982-0F54-F6ED-5C97-DBA8D5D7D2F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61265" indent="-292794">
              <a:defRPr>
                <a:solidFill>
                  <a:schemeClr val="tx1"/>
                </a:solidFill>
                <a:latin typeface="Garamond" panose="02020404030301010803" pitchFamily="18" charset="0"/>
              </a:defRPr>
            </a:lvl2pPr>
            <a:lvl3pPr marL="1171177" indent="-234235">
              <a:defRPr>
                <a:solidFill>
                  <a:schemeClr val="tx1"/>
                </a:solidFill>
                <a:latin typeface="Garamond" panose="02020404030301010803" pitchFamily="18" charset="0"/>
              </a:defRPr>
            </a:lvl3pPr>
            <a:lvl4pPr marL="1639647" indent="-234235">
              <a:defRPr>
                <a:solidFill>
                  <a:schemeClr val="tx1"/>
                </a:solidFill>
                <a:latin typeface="Garamond" panose="02020404030301010803" pitchFamily="18" charset="0"/>
              </a:defRPr>
            </a:lvl4pPr>
            <a:lvl5pPr marL="2108118" indent="-234235">
              <a:defRPr>
                <a:solidFill>
                  <a:schemeClr val="tx1"/>
                </a:solidFill>
                <a:latin typeface="Garamond" panose="02020404030301010803" pitchFamily="18" charset="0"/>
              </a:defRPr>
            </a:lvl5pPr>
            <a:lvl6pPr marL="2576589" indent="-234235" fontAlgn="base">
              <a:spcBef>
                <a:spcPct val="0"/>
              </a:spcBef>
              <a:spcAft>
                <a:spcPct val="0"/>
              </a:spcAft>
              <a:defRPr>
                <a:solidFill>
                  <a:schemeClr val="tx1"/>
                </a:solidFill>
                <a:latin typeface="Garamond" panose="02020404030301010803" pitchFamily="18" charset="0"/>
              </a:defRPr>
            </a:lvl6pPr>
            <a:lvl7pPr marL="3045060" indent="-234235" fontAlgn="base">
              <a:spcBef>
                <a:spcPct val="0"/>
              </a:spcBef>
              <a:spcAft>
                <a:spcPct val="0"/>
              </a:spcAft>
              <a:defRPr>
                <a:solidFill>
                  <a:schemeClr val="tx1"/>
                </a:solidFill>
                <a:latin typeface="Garamond" panose="02020404030301010803" pitchFamily="18" charset="0"/>
              </a:defRPr>
            </a:lvl7pPr>
            <a:lvl8pPr marL="3513531" indent="-234235" fontAlgn="base">
              <a:spcBef>
                <a:spcPct val="0"/>
              </a:spcBef>
              <a:spcAft>
                <a:spcPct val="0"/>
              </a:spcAft>
              <a:defRPr>
                <a:solidFill>
                  <a:schemeClr val="tx1"/>
                </a:solidFill>
                <a:latin typeface="Garamond" panose="02020404030301010803" pitchFamily="18" charset="0"/>
              </a:defRPr>
            </a:lvl8pPr>
            <a:lvl9pPr marL="3982002" indent="-234235" fontAlgn="base">
              <a:spcBef>
                <a:spcPct val="0"/>
              </a:spcBef>
              <a:spcAft>
                <a:spcPct val="0"/>
              </a:spcAft>
              <a:defRPr>
                <a:solidFill>
                  <a:schemeClr val="tx1"/>
                </a:solidFill>
                <a:latin typeface="Garamond" panose="02020404030301010803" pitchFamily="18" charset="0"/>
              </a:defRPr>
            </a:lvl9pPr>
          </a:lstStyle>
          <a:p>
            <a:fld id="{328F9A08-3AB9-4D68-A3A4-8F7303A32571}" type="slidenum">
              <a:rPr lang="en-US" altLang="en-US">
                <a:latin typeface="Calibri" panose="020F0502020204030204" pitchFamily="34" charset="0"/>
              </a:rPr>
              <a:pPr/>
              <a:t>1</a:t>
            </a:fld>
            <a:endParaRPr lang="en-US" altLang="en-US">
              <a:latin typeface="Calibri" panose="020F0502020204030204" pitchFamily="34" charset="0"/>
            </a:endParaRPr>
          </a:p>
        </p:txBody>
      </p:sp>
      <p:sp>
        <p:nvSpPr>
          <p:cNvPr id="17413" name="Date Placeholder 4">
            <a:extLst>
              <a:ext uri="{FF2B5EF4-FFF2-40B4-BE49-F238E27FC236}">
                <a16:creationId xmlns:a16="http://schemas.microsoft.com/office/drawing/2014/main" id="{CE70528D-B87E-9A47-6A05-5FFBE2B76697}"/>
              </a:ext>
            </a:extLst>
          </p:cNvPr>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Garamond" panose="02020404030301010803" pitchFamily="18" charset="0"/>
              </a:defRPr>
            </a:lvl1pPr>
            <a:lvl2pPr marL="761265" indent="-292794">
              <a:defRPr>
                <a:solidFill>
                  <a:schemeClr val="tx1"/>
                </a:solidFill>
                <a:latin typeface="Garamond" panose="02020404030301010803" pitchFamily="18" charset="0"/>
              </a:defRPr>
            </a:lvl2pPr>
            <a:lvl3pPr marL="1171177" indent="-234235">
              <a:defRPr>
                <a:solidFill>
                  <a:schemeClr val="tx1"/>
                </a:solidFill>
                <a:latin typeface="Garamond" panose="02020404030301010803" pitchFamily="18" charset="0"/>
              </a:defRPr>
            </a:lvl3pPr>
            <a:lvl4pPr marL="1639647" indent="-234235">
              <a:defRPr>
                <a:solidFill>
                  <a:schemeClr val="tx1"/>
                </a:solidFill>
                <a:latin typeface="Garamond" panose="02020404030301010803" pitchFamily="18" charset="0"/>
              </a:defRPr>
            </a:lvl4pPr>
            <a:lvl5pPr marL="2108118" indent="-234235">
              <a:defRPr>
                <a:solidFill>
                  <a:schemeClr val="tx1"/>
                </a:solidFill>
                <a:latin typeface="Garamond" panose="02020404030301010803" pitchFamily="18" charset="0"/>
              </a:defRPr>
            </a:lvl5pPr>
            <a:lvl6pPr marL="2576589" indent="-234235" fontAlgn="base">
              <a:spcBef>
                <a:spcPct val="0"/>
              </a:spcBef>
              <a:spcAft>
                <a:spcPct val="0"/>
              </a:spcAft>
              <a:defRPr>
                <a:solidFill>
                  <a:schemeClr val="tx1"/>
                </a:solidFill>
                <a:latin typeface="Garamond" panose="02020404030301010803" pitchFamily="18" charset="0"/>
              </a:defRPr>
            </a:lvl6pPr>
            <a:lvl7pPr marL="3045060" indent="-234235" fontAlgn="base">
              <a:spcBef>
                <a:spcPct val="0"/>
              </a:spcBef>
              <a:spcAft>
                <a:spcPct val="0"/>
              </a:spcAft>
              <a:defRPr>
                <a:solidFill>
                  <a:schemeClr val="tx1"/>
                </a:solidFill>
                <a:latin typeface="Garamond" panose="02020404030301010803" pitchFamily="18" charset="0"/>
              </a:defRPr>
            </a:lvl7pPr>
            <a:lvl8pPr marL="3513531" indent="-234235" fontAlgn="base">
              <a:spcBef>
                <a:spcPct val="0"/>
              </a:spcBef>
              <a:spcAft>
                <a:spcPct val="0"/>
              </a:spcAft>
              <a:defRPr>
                <a:solidFill>
                  <a:schemeClr val="tx1"/>
                </a:solidFill>
                <a:latin typeface="Garamond" panose="02020404030301010803" pitchFamily="18" charset="0"/>
              </a:defRPr>
            </a:lvl8pPr>
            <a:lvl9pPr marL="3982002" indent="-234235" fontAlgn="base">
              <a:spcBef>
                <a:spcPct val="0"/>
              </a:spcBef>
              <a:spcAft>
                <a:spcPct val="0"/>
              </a:spcAft>
              <a:defRPr>
                <a:solidFill>
                  <a:schemeClr val="tx1"/>
                </a:solidFill>
                <a:latin typeface="Garamond" panose="02020404030301010803" pitchFamily="18" charset="0"/>
              </a:defRPr>
            </a:lvl9pPr>
          </a:lstStyle>
          <a:p>
            <a:pPr fontAlgn="base">
              <a:spcBef>
                <a:spcPct val="0"/>
              </a:spcBef>
              <a:spcAft>
                <a:spcPct val="0"/>
              </a:spcAft>
            </a:pPr>
            <a:r>
              <a:rPr lang="en-US" altLang="en-US">
                <a:latin typeface="Calibri" panose="020F0502020204030204" pitchFamily="34" charset="0"/>
              </a:rPr>
              <a:t>4/20/2025 am</a:t>
            </a:r>
          </a:p>
        </p:txBody>
      </p:sp>
      <p:sp>
        <p:nvSpPr>
          <p:cNvPr id="2" name="Footer Placeholder 1">
            <a:extLst>
              <a:ext uri="{FF2B5EF4-FFF2-40B4-BE49-F238E27FC236}">
                <a16:creationId xmlns:a16="http://schemas.microsoft.com/office/drawing/2014/main" id="{DA39CD05-8652-2E39-BCE8-FC883712A7A4}"/>
              </a:ext>
            </a:extLst>
          </p:cNvPr>
          <p:cNvSpPr>
            <a:spLocks noGrp="1"/>
          </p:cNvSpPr>
          <p:nvPr>
            <p:ph type="ftr" sz="quarter" idx="4"/>
          </p:nvPr>
        </p:nvSpPr>
        <p:spPr/>
        <p:txBody>
          <a:bodyPr/>
          <a:lstStyle/>
          <a:p>
            <a:pPr>
              <a:defRPr/>
            </a:pPr>
            <a:r>
              <a:rPr lang="en-US"/>
              <a:t>Randy Childs</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3387F1-3539-5CCD-9C8B-FB8A2F49A03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1DC9A33-2D03-18E4-25A5-6E2A41562D2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6A52A39-D6D7-EF4F-8F8B-6FB2BDB8DA45}"/>
              </a:ext>
            </a:extLst>
          </p:cNvPr>
          <p:cNvSpPr>
            <a:spLocks noGrp="1"/>
          </p:cNvSpPr>
          <p:nvPr>
            <p:ph type="body" idx="1"/>
          </p:nvPr>
        </p:nvSpPr>
        <p:spPr/>
        <p:txBody>
          <a:bodyPr/>
          <a:lstStyle/>
          <a:p>
            <a:endParaRPr lang="en-US" dirty="0"/>
          </a:p>
        </p:txBody>
      </p:sp>
      <p:sp>
        <p:nvSpPr>
          <p:cNvPr id="4" name="Date Placeholder 3">
            <a:extLst>
              <a:ext uri="{FF2B5EF4-FFF2-40B4-BE49-F238E27FC236}">
                <a16:creationId xmlns:a16="http://schemas.microsoft.com/office/drawing/2014/main" id="{C4B1FCF2-3E7B-F861-8DCB-EBAC8C52C6B7}"/>
              </a:ext>
            </a:extLst>
          </p:cNvPr>
          <p:cNvSpPr>
            <a:spLocks noGrp="1"/>
          </p:cNvSpPr>
          <p:nvPr>
            <p:ph type="dt" idx="1"/>
          </p:nvPr>
        </p:nvSpPr>
        <p:spPr/>
        <p:txBody>
          <a:bodyPr/>
          <a:lstStyle/>
          <a:p>
            <a:pPr>
              <a:defRPr/>
            </a:pPr>
            <a:r>
              <a:rPr lang="en-US"/>
              <a:t>4/20/2025 am</a:t>
            </a:r>
          </a:p>
        </p:txBody>
      </p:sp>
      <p:sp>
        <p:nvSpPr>
          <p:cNvPr id="5" name="Slide Number Placeholder 4">
            <a:extLst>
              <a:ext uri="{FF2B5EF4-FFF2-40B4-BE49-F238E27FC236}">
                <a16:creationId xmlns:a16="http://schemas.microsoft.com/office/drawing/2014/main" id="{949084C6-016E-6D94-7A8D-E98C30B6A8BC}"/>
              </a:ext>
            </a:extLst>
          </p:cNvPr>
          <p:cNvSpPr>
            <a:spLocks noGrp="1"/>
          </p:cNvSpPr>
          <p:nvPr>
            <p:ph type="sldNum" sz="quarter" idx="5"/>
          </p:nvPr>
        </p:nvSpPr>
        <p:spPr/>
        <p:txBody>
          <a:bodyPr/>
          <a:lstStyle/>
          <a:p>
            <a:fld id="{601CA7E3-025E-4CA2-958C-919601DAC674}" type="slidenum">
              <a:rPr lang="en-US" altLang="en-US" smtClean="0"/>
              <a:pPr/>
              <a:t>17</a:t>
            </a:fld>
            <a:endParaRPr lang="en-US" altLang="en-US"/>
          </a:p>
        </p:txBody>
      </p:sp>
      <p:sp>
        <p:nvSpPr>
          <p:cNvPr id="6" name="Footer Placeholder 5">
            <a:extLst>
              <a:ext uri="{FF2B5EF4-FFF2-40B4-BE49-F238E27FC236}">
                <a16:creationId xmlns:a16="http://schemas.microsoft.com/office/drawing/2014/main" id="{79D01E92-A40F-6021-931A-57F7CD37E3D7}"/>
              </a:ext>
            </a:extLst>
          </p:cNvPr>
          <p:cNvSpPr>
            <a:spLocks noGrp="1"/>
          </p:cNvSpPr>
          <p:nvPr>
            <p:ph type="ftr" sz="quarter" idx="4"/>
          </p:nvPr>
        </p:nvSpPr>
        <p:spPr/>
        <p:txBody>
          <a:bodyPr/>
          <a:lstStyle/>
          <a:p>
            <a:pPr>
              <a:defRPr/>
            </a:pPr>
            <a:r>
              <a:rPr lang="en-US"/>
              <a:t>Randy Childs</a:t>
            </a:r>
          </a:p>
        </p:txBody>
      </p:sp>
    </p:spTree>
    <p:extLst>
      <p:ext uri="{BB962C8B-B14F-4D97-AF65-F5344CB8AC3E}">
        <p14:creationId xmlns:p14="http://schemas.microsoft.com/office/powerpoint/2010/main" val="8337080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47500" lnSpcReduction="20000"/>
          </a:bodyPr>
          <a:lstStyle/>
          <a:p>
            <a:endParaRPr lang="en-US" dirty="0"/>
          </a:p>
        </p:txBody>
      </p:sp>
      <p:sp>
        <p:nvSpPr>
          <p:cNvPr id="4" name="Date Placeholder 3"/>
          <p:cNvSpPr>
            <a:spLocks noGrp="1"/>
          </p:cNvSpPr>
          <p:nvPr>
            <p:ph type="dt" idx="1"/>
          </p:nvPr>
        </p:nvSpPr>
        <p:spPr/>
        <p:txBody>
          <a:bodyPr/>
          <a:lstStyle/>
          <a:p>
            <a:pPr>
              <a:defRPr/>
            </a:pPr>
            <a:r>
              <a:rPr lang="en-US"/>
              <a:t>4/20/2025 am</a:t>
            </a:r>
          </a:p>
        </p:txBody>
      </p:sp>
      <p:sp>
        <p:nvSpPr>
          <p:cNvPr id="5" name="Slide Number Placeholder 4"/>
          <p:cNvSpPr>
            <a:spLocks noGrp="1"/>
          </p:cNvSpPr>
          <p:nvPr>
            <p:ph type="sldNum" sz="quarter" idx="5"/>
          </p:nvPr>
        </p:nvSpPr>
        <p:spPr/>
        <p:txBody>
          <a:bodyPr/>
          <a:lstStyle/>
          <a:p>
            <a:fld id="{601CA7E3-025E-4CA2-958C-919601DAC674}" type="slidenum">
              <a:rPr lang="en-US" altLang="en-US" smtClean="0"/>
              <a:pPr/>
              <a:t>18</a:t>
            </a:fld>
            <a:endParaRPr lang="en-US" altLang="en-US"/>
          </a:p>
        </p:txBody>
      </p:sp>
      <p:sp>
        <p:nvSpPr>
          <p:cNvPr id="6" name="Footer Placeholder 5">
            <a:extLst>
              <a:ext uri="{FF2B5EF4-FFF2-40B4-BE49-F238E27FC236}">
                <a16:creationId xmlns:a16="http://schemas.microsoft.com/office/drawing/2014/main" id="{765E3E7B-5A9C-55AF-4A70-9A1C44CEB2A4}"/>
              </a:ext>
            </a:extLst>
          </p:cNvPr>
          <p:cNvSpPr>
            <a:spLocks noGrp="1"/>
          </p:cNvSpPr>
          <p:nvPr>
            <p:ph type="ftr" sz="quarter" idx="4"/>
          </p:nvPr>
        </p:nvSpPr>
        <p:spPr/>
        <p:txBody>
          <a:bodyPr/>
          <a:lstStyle/>
          <a:p>
            <a:pPr>
              <a:defRPr/>
            </a:pPr>
            <a:r>
              <a:rPr lang="en-US"/>
              <a:t>Randy Childs</a:t>
            </a:r>
          </a:p>
        </p:txBody>
      </p:sp>
    </p:spTree>
    <p:extLst>
      <p:ext uri="{BB962C8B-B14F-4D97-AF65-F5344CB8AC3E}">
        <p14:creationId xmlns:p14="http://schemas.microsoft.com/office/powerpoint/2010/main" val="22667988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503EC8-606B-494C-1172-A6A0812C88E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9F4D9A2-8158-BD7A-7C3C-65E767085A0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648A1B3-7C87-6904-C56A-28B02631FA91}"/>
              </a:ext>
            </a:extLst>
          </p:cNvPr>
          <p:cNvSpPr>
            <a:spLocks noGrp="1"/>
          </p:cNvSpPr>
          <p:nvPr>
            <p:ph type="body" idx="1"/>
          </p:nvPr>
        </p:nvSpPr>
        <p:spPr/>
        <p:txBody>
          <a:bodyPr>
            <a:normAutofit/>
          </a:bodyPr>
          <a:lstStyle/>
          <a:p>
            <a:endParaRPr lang="en-US" dirty="0"/>
          </a:p>
        </p:txBody>
      </p:sp>
      <p:sp>
        <p:nvSpPr>
          <p:cNvPr id="4" name="Date Placeholder 3">
            <a:extLst>
              <a:ext uri="{FF2B5EF4-FFF2-40B4-BE49-F238E27FC236}">
                <a16:creationId xmlns:a16="http://schemas.microsoft.com/office/drawing/2014/main" id="{648FC140-AC0C-6663-2E86-252D82470880}"/>
              </a:ext>
            </a:extLst>
          </p:cNvPr>
          <p:cNvSpPr>
            <a:spLocks noGrp="1"/>
          </p:cNvSpPr>
          <p:nvPr>
            <p:ph type="dt" idx="1"/>
          </p:nvPr>
        </p:nvSpPr>
        <p:spPr/>
        <p:txBody>
          <a:bodyPr/>
          <a:lstStyle/>
          <a:p>
            <a:pPr>
              <a:defRPr/>
            </a:pPr>
            <a:r>
              <a:rPr lang="en-US"/>
              <a:t>4/20/2025 am</a:t>
            </a:r>
          </a:p>
        </p:txBody>
      </p:sp>
      <p:sp>
        <p:nvSpPr>
          <p:cNvPr id="5" name="Slide Number Placeholder 4">
            <a:extLst>
              <a:ext uri="{FF2B5EF4-FFF2-40B4-BE49-F238E27FC236}">
                <a16:creationId xmlns:a16="http://schemas.microsoft.com/office/drawing/2014/main" id="{99DF7BA1-B04D-177A-342C-1D07F7959E8C}"/>
              </a:ext>
            </a:extLst>
          </p:cNvPr>
          <p:cNvSpPr>
            <a:spLocks noGrp="1"/>
          </p:cNvSpPr>
          <p:nvPr>
            <p:ph type="sldNum" sz="quarter" idx="5"/>
          </p:nvPr>
        </p:nvSpPr>
        <p:spPr/>
        <p:txBody>
          <a:bodyPr/>
          <a:lstStyle/>
          <a:p>
            <a:fld id="{601CA7E3-025E-4CA2-958C-919601DAC674}" type="slidenum">
              <a:rPr lang="en-US" altLang="en-US" smtClean="0"/>
              <a:pPr/>
              <a:t>19</a:t>
            </a:fld>
            <a:endParaRPr lang="en-US" altLang="en-US"/>
          </a:p>
        </p:txBody>
      </p:sp>
      <p:sp>
        <p:nvSpPr>
          <p:cNvPr id="6" name="Footer Placeholder 5">
            <a:extLst>
              <a:ext uri="{FF2B5EF4-FFF2-40B4-BE49-F238E27FC236}">
                <a16:creationId xmlns:a16="http://schemas.microsoft.com/office/drawing/2014/main" id="{622C4E71-C0C4-7332-2B2E-DC1B657A5143}"/>
              </a:ext>
            </a:extLst>
          </p:cNvPr>
          <p:cNvSpPr>
            <a:spLocks noGrp="1"/>
          </p:cNvSpPr>
          <p:nvPr>
            <p:ph type="ftr" sz="quarter" idx="4"/>
          </p:nvPr>
        </p:nvSpPr>
        <p:spPr/>
        <p:txBody>
          <a:bodyPr/>
          <a:lstStyle/>
          <a:p>
            <a:pPr>
              <a:defRPr/>
            </a:pPr>
            <a:r>
              <a:rPr lang="en-US"/>
              <a:t>Randy Childs</a:t>
            </a:r>
          </a:p>
        </p:txBody>
      </p:sp>
    </p:spTree>
    <p:extLst>
      <p:ext uri="{BB962C8B-B14F-4D97-AF65-F5344CB8AC3E}">
        <p14:creationId xmlns:p14="http://schemas.microsoft.com/office/powerpoint/2010/main" val="14843250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buNone/>
            </a:pPr>
            <a:r>
              <a:rPr lang="en-US" b="0" i="0" dirty="0">
                <a:solidFill>
                  <a:srgbClr val="000000"/>
                </a:solidFill>
                <a:effectLst/>
                <a:latin typeface="system-ui"/>
              </a:rPr>
              <a:t>Who will separate us from the love of Christ? Will tribulation, or distress, or persecution, or famine, or nakedness, or peril, or sword? </a:t>
            </a:r>
            <a:r>
              <a:rPr lang="en-US" b="1" i="0" baseline="30000" dirty="0">
                <a:solidFill>
                  <a:srgbClr val="000000"/>
                </a:solidFill>
                <a:effectLst/>
                <a:latin typeface="system-ui"/>
              </a:rPr>
              <a:t>36 </a:t>
            </a:r>
            <a:r>
              <a:rPr lang="en-US" b="0" i="0" dirty="0">
                <a:solidFill>
                  <a:srgbClr val="000000"/>
                </a:solidFill>
                <a:effectLst/>
                <a:latin typeface="system-ui"/>
              </a:rPr>
              <a:t>Just as it is written, “</a:t>
            </a:r>
            <a:r>
              <a:rPr lang="en-US" b="0" i="0" cap="small" dirty="0">
                <a:solidFill>
                  <a:srgbClr val="000000"/>
                </a:solidFill>
                <a:effectLst/>
                <a:latin typeface="system-ui"/>
              </a:rPr>
              <a:t>For Your sake we are being put to death all day long</a:t>
            </a:r>
            <a:r>
              <a:rPr lang="en-US" b="0" i="0" dirty="0">
                <a:solidFill>
                  <a:srgbClr val="000000"/>
                </a:solidFill>
                <a:effectLst/>
                <a:latin typeface="system-ui"/>
              </a:rPr>
              <a:t>; </a:t>
            </a:r>
            <a:r>
              <a:rPr lang="en-US" b="0" i="0" cap="small" dirty="0">
                <a:solidFill>
                  <a:srgbClr val="000000"/>
                </a:solidFill>
                <a:effectLst/>
                <a:latin typeface="system-ui"/>
              </a:rPr>
              <a:t>We were considered as sheep to be slaughtered</a:t>
            </a:r>
            <a:r>
              <a:rPr lang="en-US" b="0" i="0" dirty="0">
                <a:solidFill>
                  <a:srgbClr val="000000"/>
                </a:solidFill>
                <a:effectLst/>
                <a:latin typeface="system-ui"/>
              </a:rPr>
              <a:t>.”</a:t>
            </a:r>
          </a:p>
          <a:p>
            <a:pPr algn="l"/>
            <a:r>
              <a:rPr lang="en-US" b="1" i="0" baseline="30000" dirty="0">
                <a:solidFill>
                  <a:srgbClr val="000000"/>
                </a:solidFill>
                <a:effectLst/>
                <a:latin typeface="system-ui"/>
              </a:rPr>
              <a:t>37 </a:t>
            </a:r>
            <a:r>
              <a:rPr lang="en-US" b="0" i="0" dirty="0">
                <a:solidFill>
                  <a:srgbClr val="000000"/>
                </a:solidFill>
                <a:effectLst/>
                <a:latin typeface="system-ui"/>
              </a:rPr>
              <a:t>But in all these things we overwhelmingly conquer through Him who loved us. </a:t>
            </a:r>
            <a:r>
              <a:rPr lang="en-US" b="1" i="0" baseline="30000" dirty="0">
                <a:solidFill>
                  <a:srgbClr val="000000"/>
                </a:solidFill>
                <a:effectLst/>
                <a:latin typeface="system-ui"/>
              </a:rPr>
              <a:t>38 </a:t>
            </a:r>
            <a:r>
              <a:rPr lang="en-US" b="0" i="0" dirty="0">
                <a:solidFill>
                  <a:srgbClr val="000000"/>
                </a:solidFill>
                <a:effectLst/>
                <a:latin typeface="system-ui"/>
              </a:rPr>
              <a:t>For I am convinced that neither death, nor life, nor angels, nor principalities, nor things present, nor things to come, nor powers, </a:t>
            </a:r>
            <a:r>
              <a:rPr lang="en-US" b="1" i="0" baseline="30000" dirty="0">
                <a:solidFill>
                  <a:srgbClr val="000000"/>
                </a:solidFill>
                <a:effectLst/>
                <a:latin typeface="system-ui"/>
              </a:rPr>
              <a:t>39 </a:t>
            </a:r>
            <a:r>
              <a:rPr lang="en-US" b="0" i="0" dirty="0">
                <a:solidFill>
                  <a:srgbClr val="000000"/>
                </a:solidFill>
                <a:effectLst/>
                <a:latin typeface="system-ui"/>
              </a:rPr>
              <a:t>nor height, nor depth, nor any other created thing, will be able to separate us from the love of God, which is in Christ Jesus our Lord.</a:t>
            </a:r>
          </a:p>
          <a:p>
            <a:endParaRPr lang="en-US" dirty="0"/>
          </a:p>
        </p:txBody>
      </p:sp>
      <p:sp>
        <p:nvSpPr>
          <p:cNvPr id="4" name="Date Placeholder 3"/>
          <p:cNvSpPr>
            <a:spLocks noGrp="1"/>
          </p:cNvSpPr>
          <p:nvPr>
            <p:ph type="dt" idx="1"/>
          </p:nvPr>
        </p:nvSpPr>
        <p:spPr/>
        <p:txBody>
          <a:bodyPr/>
          <a:lstStyle/>
          <a:p>
            <a:pPr>
              <a:defRPr/>
            </a:pPr>
            <a:r>
              <a:rPr lang="en-US"/>
              <a:t>4/20/2025 am</a:t>
            </a:r>
          </a:p>
        </p:txBody>
      </p:sp>
      <p:sp>
        <p:nvSpPr>
          <p:cNvPr id="5" name="Slide Number Placeholder 4"/>
          <p:cNvSpPr>
            <a:spLocks noGrp="1"/>
          </p:cNvSpPr>
          <p:nvPr>
            <p:ph type="sldNum" sz="quarter" idx="5"/>
          </p:nvPr>
        </p:nvSpPr>
        <p:spPr/>
        <p:txBody>
          <a:bodyPr/>
          <a:lstStyle/>
          <a:p>
            <a:fld id="{601CA7E3-025E-4CA2-958C-919601DAC674}" type="slidenum">
              <a:rPr lang="en-US" altLang="en-US" smtClean="0"/>
              <a:pPr/>
              <a:t>20</a:t>
            </a:fld>
            <a:endParaRPr lang="en-US" altLang="en-US"/>
          </a:p>
        </p:txBody>
      </p:sp>
      <p:sp>
        <p:nvSpPr>
          <p:cNvPr id="6" name="Footer Placeholder 5">
            <a:extLst>
              <a:ext uri="{FF2B5EF4-FFF2-40B4-BE49-F238E27FC236}">
                <a16:creationId xmlns:a16="http://schemas.microsoft.com/office/drawing/2014/main" id="{865E7E11-DFF1-D4A0-9405-D98B228D3B03}"/>
              </a:ext>
            </a:extLst>
          </p:cNvPr>
          <p:cNvSpPr>
            <a:spLocks noGrp="1"/>
          </p:cNvSpPr>
          <p:nvPr>
            <p:ph type="ftr" sz="quarter" idx="4"/>
          </p:nvPr>
        </p:nvSpPr>
        <p:spPr/>
        <p:txBody>
          <a:bodyPr/>
          <a:lstStyle/>
          <a:p>
            <a:pPr>
              <a:defRPr/>
            </a:pPr>
            <a:r>
              <a:rPr lang="en-US"/>
              <a:t>Randy Childs</a:t>
            </a:r>
          </a:p>
        </p:txBody>
      </p:sp>
    </p:spTree>
    <p:extLst>
      <p:ext uri="{BB962C8B-B14F-4D97-AF65-F5344CB8AC3E}">
        <p14:creationId xmlns:p14="http://schemas.microsoft.com/office/powerpoint/2010/main" val="13897574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EB03F3-8C33-6195-5FBA-42924D5F498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C9B7D70-2F81-C209-A450-7CE7CAF4E87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153A358-87A6-E167-DA5F-CD262D676ECF}"/>
              </a:ext>
            </a:extLst>
          </p:cNvPr>
          <p:cNvSpPr>
            <a:spLocks noGrp="1"/>
          </p:cNvSpPr>
          <p:nvPr>
            <p:ph type="body" idx="1"/>
          </p:nvPr>
        </p:nvSpPr>
        <p:spPr/>
        <p:txBody>
          <a:bodyPr/>
          <a:lstStyle/>
          <a:p>
            <a:endParaRPr lang="en-US" dirty="0"/>
          </a:p>
        </p:txBody>
      </p:sp>
      <p:sp>
        <p:nvSpPr>
          <p:cNvPr id="4" name="Date Placeholder 3">
            <a:extLst>
              <a:ext uri="{FF2B5EF4-FFF2-40B4-BE49-F238E27FC236}">
                <a16:creationId xmlns:a16="http://schemas.microsoft.com/office/drawing/2014/main" id="{CF0AD7EE-FAF3-3D22-5394-0BA852F45C7B}"/>
              </a:ext>
            </a:extLst>
          </p:cNvPr>
          <p:cNvSpPr>
            <a:spLocks noGrp="1"/>
          </p:cNvSpPr>
          <p:nvPr>
            <p:ph type="dt" idx="1"/>
          </p:nvPr>
        </p:nvSpPr>
        <p:spPr/>
        <p:txBody>
          <a:bodyPr/>
          <a:lstStyle/>
          <a:p>
            <a:pPr>
              <a:defRPr/>
            </a:pPr>
            <a:r>
              <a:rPr lang="en-US"/>
              <a:t>4/20/2025 am</a:t>
            </a:r>
          </a:p>
        </p:txBody>
      </p:sp>
      <p:sp>
        <p:nvSpPr>
          <p:cNvPr id="5" name="Slide Number Placeholder 4">
            <a:extLst>
              <a:ext uri="{FF2B5EF4-FFF2-40B4-BE49-F238E27FC236}">
                <a16:creationId xmlns:a16="http://schemas.microsoft.com/office/drawing/2014/main" id="{4246B09B-C10F-3795-D4D3-B25291D575D8}"/>
              </a:ext>
            </a:extLst>
          </p:cNvPr>
          <p:cNvSpPr>
            <a:spLocks noGrp="1"/>
          </p:cNvSpPr>
          <p:nvPr>
            <p:ph type="sldNum" sz="quarter" idx="5"/>
          </p:nvPr>
        </p:nvSpPr>
        <p:spPr/>
        <p:txBody>
          <a:bodyPr/>
          <a:lstStyle/>
          <a:p>
            <a:fld id="{601CA7E3-025E-4CA2-958C-919601DAC674}" type="slidenum">
              <a:rPr lang="en-US" altLang="en-US" smtClean="0"/>
              <a:pPr/>
              <a:t>21</a:t>
            </a:fld>
            <a:endParaRPr lang="en-US" altLang="en-US"/>
          </a:p>
        </p:txBody>
      </p:sp>
      <p:sp>
        <p:nvSpPr>
          <p:cNvPr id="6" name="Footer Placeholder 5">
            <a:extLst>
              <a:ext uri="{FF2B5EF4-FFF2-40B4-BE49-F238E27FC236}">
                <a16:creationId xmlns:a16="http://schemas.microsoft.com/office/drawing/2014/main" id="{0B5E2C12-E2A6-6F24-570D-CDF6D7441F6D}"/>
              </a:ext>
            </a:extLst>
          </p:cNvPr>
          <p:cNvSpPr>
            <a:spLocks noGrp="1"/>
          </p:cNvSpPr>
          <p:nvPr>
            <p:ph type="ftr" sz="quarter" idx="4"/>
          </p:nvPr>
        </p:nvSpPr>
        <p:spPr/>
        <p:txBody>
          <a:bodyPr/>
          <a:lstStyle/>
          <a:p>
            <a:pPr>
              <a:defRPr/>
            </a:pPr>
            <a:r>
              <a:rPr lang="en-US"/>
              <a:t>Randy Childs</a:t>
            </a:r>
          </a:p>
        </p:txBody>
      </p:sp>
    </p:spTree>
    <p:extLst>
      <p:ext uri="{BB962C8B-B14F-4D97-AF65-F5344CB8AC3E}">
        <p14:creationId xmlns:p14="http://schemas.microsoft.com/office/powerpoint/2010/main" val="90608801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Luke 15 includes parables of the Lost Sheep, the Lost Coin, and the Prodigal Son</a:t>
            </a:r>
          </a:p>
        </p:txBody>
      </p:sp>
      <p:sp>
        <p:nvSpPr>
          <p:cNvPr id="4" name="Date Placeholder 3"/>
          <p:cNvSpPr>
            <a:spLocks noGrp="1"/>
          </p:cNvSpPr>
          <p:nvPr>
            <p:ph type="dt" idx="1"/>
          </p:nvPr>
        </p:nvSpPr>
        <p:spPr/>
        <p:txBody>
          <a:bodyPr/>
          <a:lstStyle/>
          <a:p>
            <a:pPr>
              <a:defRPr/>
            </a:pPr>
            <a:r>
              <a:rPr lang="en-US"/>
              <a:t>4/20/2025 am</a:t>
            </a:r>
          </a:p>
        </p:txBody>
      </p:sp>
      <p:sp>
        <p:nvSpPr>
          <p:cNvPr id="5" name="Slide Number Placeholder 4"/>
          <p:cNvSpPr>
            <a:spLocks noGrp="1"/>
          </p:cNvSpPr>
          <p:nvPr>
            <p:ph type="sldNum" sz="quarter" idx="5"/>
          </p:nvPr>
        </p:nvSpPr>
        <p:spPr/>
        <p:txBody>
          <a:bodyPr/>
          <a:lstStyle/>
          <a:p>
            <a:fld id="{601CA7E3-025E-4CA2-958C-919601DAC674}" type="slidenum">
              <a:rPr lang="en-US" altLang="en-US" smtClean="0"/>
              <a:pPr/>
              <a:t>26</a:t>
            </a:fld>
            <a:endParaRPr lang="en-US" altLang="en-US"/>
          </a:p>
        </p:txBody>
      </p:sp>
      <p:sp>
        <p:nvSpPr>
          <p:cNvPr id="6" name="Footer Placeholder 5">
            <a:extLst>
              <a:ext uri="{FF2B5EF4-FFF2-40B4-BE49-F238E27FC236}">
                <a16:creationId xmlns:a16="http://schemas.microsoft.com/office/drawing/2014/main" id="{677E32A6-9518-A3CF-FCED-C6E789605107}"/>
              </a:ext>
            </a:extLst>
          </p:cNvPr>
          <p:cNvSpPr>
            <a:spLocks noGrp="1"/>
          </p:cNvSpPr>
          <p:nvPr>
            <p:ph type="ftr" sz="quarter" idx="4"/>
          </p:nvPr>
        </p:nvSpPr>
        <p:spPr/>
        <p:txBody>
          <a:bodyPr/>
          <a:lstStyle/>
          <a:p>
            <a:pPr>
              <a:defRPr/>
            </a:pPr>
            <a:r>
              <a:rPr lang="en-US"/>
              <a:t>Randy Childs</a:t>
            </a:r>
          </a:p>
        </p:txBody>
      </p:sp>
    </p:spTree>
    <p:extLst>
      <p:ext uri="{BB962C8B-B14F-4D97-AF65-F5344CB8AC3E}">
        <p14:creationId xmlns:p14="http://schemas.microsoft.com/office/powerpoint/2010/main" val="17231472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b="0" i="0" dirty="0">
                <a:solidFill>
                  <a:srgbClr val="000000"/>
                </a:solidFill>
                <a:effectLst/>
                <a:latin typeface="system-ui"/>
              </a:rPr>
              <a:t>Genesis 6:5 Then the </a:t>
            </a:r>
            <a:r>
              <a:rPr lang="en-US" b="0" i="0" cap="small" dirty="0">
                <a:solidFill>
                  <a:srgbClr val="000000"/>
                </a:solidFill>
                <a:effectLst/>
                <a:latin typeface="system-ui"/>
              </a:rPr>
              <a:t>Lord</a:t>
            </a:r>
            <a:r>
              <a:rPr lang="en-US" b="0" i="0" dirty="0">
                <a:solidFill>
                  <a:srgbClr val="000000"/>
                </a:solidFill>
                <a:effectLst/>
                <a:latin typeface="system-ui"/>
              </a:rPr>
              <a:t> saw that the wickedness of man was great on the earth, and that every intent of the thoughts of his heart was only evil continually. </a:t>
            </a:r>
          </a:p>
          <a:p>
            <a:endParaRPr lang="en-US" b="0" i="0" dirty="0">
              <a:solidFill>
                <a:srgbClr val="000000"/>
              </a:solidFill>
              <a:effectLst/>
              <a:latin typeface="system-ui"/>
            </a:endParaRPr>
          </a:p>
          <a:p>
            <a:r>
              <a:rPr lang="en-US" b="0" i="0" dirty="0">
                <a:solidFill>
                  <a:srgbClr val="000000"/>
                </a:solidFill>
                <a:effectLst/>
                <a:latin typeface="system-ui"/>
              </a:rPr>
              <a:t>Romans 1:28-32 And just as they did not see fit to acknowledge God any longer, God gave them over to a depraved mind, to do those things which are not proper, </a:t>
            </a:r>
            <a:r>
              <a:rPr lang="en-US" b="1" i="0" baseline="30000" dirty="0">
                <a:solidFill>
                  <a:srgbClr val="000000"/>
                </a:solidFill>
                <a:effectLst/>
                <a:latin typeface="system-ui"/>
              </a:rPr>
              <a:t>29 </a:t>
            </a:r>
            <a:r>
              <a:rPr lang="en-US" b="0" i="0" dirty="0">
                <a:solidFill>
                  <a:srgbClr val="000000"/>
                </a:solidFill>
                <a:effectLst/>
                <a:latin typeface="system-ui"/>
              </a:rPr>
              <a:t>being filled with all unrighteousness, wickedness, greed, evil; full of envy, murder, strife, deceit, malice; </a:t>
            </a:r>
            <a:r>
              <a:rPr lang="en-US" b="0" i="1" dirty="0">
                <a:solidFill>
                  <a:srgbClr val="000000"/>
                </a:solidFill>
                <a:effectLst/>
                <a:latin typeface="system-ui"/>
              </a:rPr>
              <a:t>they are</a:t>
            </a:r>
            <a:r>
              <a:rPr lang="en-US" b="0" i="0" dirty="0">
                <a:solidFill>
                  <a:srgbClr val="000000"/>
                </a:solidFill>
                <a:effectLst/>
                <a:latin typeface="system-ui"/>
              </a:rPr>
              <a:t> gossips, </a:t>
            </a:r>
            <a:r>
              <a:rPr lang="en-US" b="1" i="0" baseline="30000" dirty="0">
                <a:solidFill>
                  <a:srgbClr val="000000"/>
                </a:solidFill>
                <a:effectLst/>
                <a:latin typeface="system-ui"/>
              </a:rPr>
              <a:t>30 </a:t>
            </a:r>
            <a:r>
              <a:rPr lang="en-US" b="0" i="0" dirty="0">
                <a:solidFill>
                  <a:srgbClr val="000000"/>
                </a:solidFill>
                <a:effectLst/>
                <a:latin typeface="system-ui"/>
              </a:rPr>
              <a:t>slanderers, haters of God, insolent, arrogant, boastful, inventors of evil, disobedient to parents, </a:t>
            </a:r>
            <a:r>
              <a:rPr lang="en-US" b="1" i="0" baseline="30000" dirty="0">
                <a:solidFill>
                  <a:srgbClr val="000000"/>
                </a:solidFill>
                <a:effectLst/>
                <a:latin typeface="system-ui"/>
              </a:rPr>
              <a:t>31 </a:t>
            </a:r>
            <a:r>
              <a:rPr lang="en-US" b="0" i="0" dirty="0">
                <a:solidFill>
                  <a:srgbClr val="000000"/>
                </a:solidFill>
                <a:effectLst/>
                <a:latin typeface="system-ui"/>
              </a:rPr>
              <a:t>without understanding, untrustworthy, unloving, unmerciful; </a:t>
            </a:r>
            <a:r>
              <a:rPr lang="en-US" b="1" i="0" baseline="30000" dirty="0">
                <a:solidFill>
                  <a:srgbClr val="000000"/>
                </a:solidFill>
                <a:effectLst/>
                <a:latin typeface="system-ui"/>
              </a:rPr>
              <a:t>32 </a:t>
            </a:r>
            <a:r>
              <a:rPr lang="en-US" b="0" i="0" dirty="0">
                <a:solidFill>
                  <a:srgbClr val="000000"/>
                </a:solidFill>
                <a:effectLst/>
                <a:latin typeface="system-ui"/>
              </a:rPr>
              <a:t>and although they know the ordinance of God, that those who practice such things are worthy of death, they not only do the same, but also give hearty approval to those who practice them.</a:t>
            </a:r>
          </a:p>
          <a:p>
            <a:endParaRPr lang="en-US" b="0" i="0" dirty="0">
              <a:solidFill>
                <a:srgbClr val="000000"/>
              </a:solidFill>
              <a:effectLst/>
              <a:latin typeface="system-ui"/>
            </a:endParaRPr>
          </a:p>
          <a:p>
            <a:r>
              <a:rPr lang="en-US" b="0" i="0" dirty="0">
                <a:solidFill>
                  <a:srgbClr val="000000"/>
                </a:solidFill>
                <a:effectLst/>
                <a:latin typeface="system-ui"/>
              </a:rPr>
              <a:t>1 John 4:19 We love, because He first loved us.</a:t>
            </a:r>
          </a:p>
          <a:p>
            <a:endParaRPr lang="en-US" b="0" i="0" dirty="0">
              <a:solidFill>
                <a:srgbClr val="000000"/>
              </a:solidFill>
              <a:effectLst/>
              <a:latin typeface="system-ui"/>
            </a:endParaRPr>
          </a:p>
          <a:p>
            <a:r>
              <a:rPr lang="en-US" b="0" i="0" dirty="0">
                <a:solidFill>
                  <a:srgbClr val="000000"/>
                </a:solidFill>
                <a:effectLst/>
                <a:latin typeface="system-ui"/>
              </a:rPr>
              <a:t>Titus 3:3-7 For we also once were foolish ourselves, disobedient, deceived, enslaved to various lusts and pleasures, spending our life in malice and envy, hateful, hating one another. </a:t>
            </a:r>
            <a:r>
              <a:rPr lang="en-US" b="1" i="0" baseline="30000" dirty="0">
                <a:solidFill>
                  <a:srgbClr val="000000"/>
                </a:solidFill>
                <a:effectLst/>
                <a:latin typeface="system-ui"/>
              </a:rPr>
              <a:t>4 </a:t>
            </a:r>
            <a:r>
              <a:rPr lang="en-US" b="0" i="0" dirty="0">
                <a:solidFill>
                  <a:srgbClr val="000000"/>
                </a:solidFill>
                <a:effectLst/>
                <a:latin typeface="system-ui"/>
              </a:rPr>
              <a:t>But when the kindness of God our Savior and </a:t>
            </a:r>
            <a:r>
              <a:rPr lang="en-US" b="0" i="1" dirty="0">
                <a:solidFill>
                  <a:srgbClr val="000000"/>
                </a:solidFill>
                <a:effectLst/>
                <a:latin typeface="system-ui"/>
              </a:rPr>
              <a:t>His</a:t>
            </a:r>
            <a:r>
              <a:rPr lang="en-US" b="0" i="0" dirty="0">
                <a:solidFill>
                  <a:srgbClr val="000000"/>
                </a:solidFill>
                <a:effectLst/>
                <a:latin typeface="system-ui"/>
              </a:rPr>
              <a:t> love for mankind appeared, </a:t>
            </a:r>
            <a:r>
              <a:rPr lang="en-US" b="1" i="0" baseline="30000" dirty="0">
                <a:solidFill>
                  <a:srgbClr val="000000"/>
                </a:solidFill>
                <a:effectLst/>
                <a:latin typeface="system-ui"/>
              </a:rPr>
              <a:t>5 </a:t>
            </a:r>
            <a:r>
              <a:rPr lang="en-US" b="0" i="0" dirty="0">
                <a:solidFill>
                  <a:srgbClr val="000000"/>
                </a:solidFill>
                <a:effectLst/>
                <a:latin typeface="system-ui"/>
              </a:rPr>
              <a:t>He saved us, not on the basis of deeds which we have done in righteousness, but according to His mercy, by the washing of regeneration and renewing by the Holy Spirit, </a:t>
            </a:r>
            <a:r>
              <a:rPr lang="en-US" b="1" i="0" baseline="30000" dirty="0">
                <a:solidFill>
                  <a:srgbClr val="000000"/>
                </a:solidFill>
                <a:effectLst/>
                <a:latin typeface="system-ui"/>
              </a:rPr>
              <a:t>6 </a:t>
            </a:r>
            <a:r>
              <a:rPr lang="en-US" b="0" i="0" dirty="0">
                <a:solidFill>
                  <a:srgbClr val="000000"/>
                </a:solidFill>
                <a:effectLst/>
                <a:latin typeface="system-ui"/>
              </a:rPr>
              <a:t>whom He poured out upon us richly through Jesus Christ our Savior, </a:t>
            </a:r>
            <a:r>
              <a:rPr lang="en-US" b="1" i="0" baseline="30000" dirty="0">
                <a:solidFill>
                  <a:srgbClr val="000000"/>
                </a:solidFill>
                <a:effectLst/>
                <a:latin typeface="system-ui"/>
              </a:rPr>
              <a:t>7 </a:t>
            </a:r>
            <a:r>
              <a:rPr lang="en-US" b="0" i="0" dirty="0">
                <a:solidFill>
                  <a:srgbClr val="000000"/>
                </a:solidFill>
                <a:effectLst/>
                <a:latin typeface="system-ui"/>
              </a:rPr>
              <a:t>so that being justified by His grace we would be made heirs according to </a:t>
            </a:r>
            <a:r>
              <a:rPr lang="en-US" b="0" i="1" dirty="0">
                <a:solidFill>
                  <a:srgbClr val="000000"/>
                </a:solidFill>
                <a:effectLst/>
                <a:latin typeface="system-ui"/>
              </a:rPr>
              <a:t>the</a:t>
            </a:r>
            <a:r>
              <a:rPr lang="en-US" b="0" i="0" dirty="0">
                <a:solidFill>
                  <a:srgbClr val="000000"/>
                </a:solidFill>
                <a:effectLst/>
                <a:latin typeface="system-ui"/>
              </a:rPr>
              <a:t> hope of eternal life. </a:t>
            </a:r>
            <a:endParaRPr lang="en-US" dirty="0"/>
          </a:p>
        </p:txBody>
      </p:sp>
      <p:sp>
        <p:nvSpPr>
          <p:cNvPr id="4" name="Date Placeholder 3"/>
          <p:cNvSpPr>
            <a:spLocks noGrp="1"/>
          </p:cNvSpPr>
          <p:nvPr>
            <p:ph type="dt" idx="1"/>
          </p:nvPr>
        </p:nvSpPr>
        <p:spPr/>
        <p:txBody>
          <a:bodyPr/>
          <a:lstStyle/>
          <a:p>
            <a:pPr>
              <a:defRPr/>
            </a:pPr>
            <a:r>
              <a:rPr lang="en-US"/>
              <a:t>4/20/2025 am</a:t>
            </a:r>
          </a:p>
        </p:txBody>
      </p:sp>
      <p:sp>
        <p:nvSpPr>
          <p:cNvPr id="5" name="Slide Number Placeholder 4"/>
          <p:cNvSpPr>
            <a:spLocks noGrp="1"/>
          </p:cNvSpPr>
          <p:nvPr>
            <p:ph type="sldNum" sz="quarter" idx="5"/>
          </p:nvPr>
        </p:nvSpPr>
        <p:spPr/>
        <p:txBody>
          <a:bodyPr/>
          <a:lstStyle/>
          <a:p>
            <a:fld id="{601CA7E3-025E-4CA2-958C-919601DAC674}" type="slidenum">
              <a:rPr lang="en-US" altLang="en-US" smtClean="0"/>
              <a:pPr/>
              <a:t>32</a:t>
            </a:fld>
            <a:endParaRPr lang="en-US" altLang="en-US"/>
          </a:p>
        </p:txBody>
      </p:sp>
      <p:sp>
        <p:nvSpPr>
          <p:cNvPr id="6" name="Footer Placeholder 5">
            <a:extLst>
              <a:ext uri="{FF2B5EF4-FFF2-40B4-BE49-F238E27FC236}">
                <a16:creationId xmlns:a16="http://schemas.microsoft.com/office/drawing/2014/main" id="{88042204-E20E-569F-6179-9FF169118409}"/>
              </a:ext>
            </a:extLst>
          </p:cNvPr>
          <p:cNvSpPr>
            <a:spLocks noGrp="1"/>
          </p:cNvSpPr>
          <p:nvPr>
            <p:ph type="ftr" sz="quarter" idx="4"/>
          </p:nvPr>
        </p:nvSpPr>
        <p:spPr/>
        <p:txBody>
          <a:bodyPr/>
          <a:lstStyle/>
          <a:p>
            <a:pPr>
              <a:defRPr/>
            </a:pPr>
            <a:r>
              <a:rPr lang="en-US"/>
              <a:t>Randy Childs</a:t>
            </a:r>
          </a:p>
        </p:txBody>
      </p:sp>
    </p:spTree>
    <p:extLst>
      <p:ext uri="{BB962C8B-B14F-4D97-AF65-F5344CB8AC3E}">
        <p14:creationId xmlns:p14="http://schemas.microsoft.com/office/powerpoint/2010/main" val="389565782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r>
              <a:rPr lang="en-US" dirty="0"/>
              <a:t>Romans 3:23 </a:t>
            </a:r>
            <a:r>
              <a:rPr lang="en-US" b="0" i="0" dirty="0">
                <a:solidFill>
                  <a:srgbClr val="000000"/>
                </a:solidFill>
                <a:effectLst/>
                <a:latin typeface="system-ui"/>
              </a:rPr>
              <a:t>for all have sinned and fall short of the glory of God, </a:t>
            </a:r>
          </a:p>
          <a:p>
            <a:endParaRPr lang="en-US" b="0" i="0" dirty="0">
              <a:solidFill>
                <a:srgbClr val="000000"/>
              </a:solidFill>
              <a:effectLst/>
              <a:latin typeface="system-ui"/>
            </a:endParaRPr>
          </a:p>
          <a:p>
            <a:r>
              <a:rPr lang="en-US" b="0" i="0" dirty="0">
                <a:solidFill>
                  <a:srgbClr val="000000"/>
                </a:solidFill>
                <a:effectLst/>
                <a:latin typeface="system-ui"/>
              </a:rPr>
              <a:t>Colossians 3:15 Let the peace of Christ rule in your hearts, to which indeed you were called in one body; and be thankful.</a:t>
            </a:r>
          </a:p>
          <a:p>
            <a:endParaRPr lang="en-US" b="0" i="0" dirty="0">
              <a:solidFill>
                <a:srgbClr val="000000"/>
              </a:solidFill>
              <a:effectLst/>
              <a:latin typeface="system-ui"/>
            </a:endParaRPr>
          </a:p>
          <a:p>
            <a:r>
              <a:rPr lang="en-US" b="0" i="0" dirty="0">
                <a:solidFill>
                  <a:srgbClr val="000000"/>
                </a:solidFill>
                <a:effectLst/>
                <a:latin typeface="system-ui"/>
              </a:rPr>
              <a:t>Romans 1:20-21 For since the creation of the world His invisible attributes, His eternal power and divine nature, have been clearly seen, being understood through what has been made, so that they are without excuse. </a:t>
            </a:r>
            <a:r>
              <a:rPr lang="en-US" b="1" i="0" baseline="30000" dirty="0">
                <a:solidFill>
                  <a:srgbClr val="000000"/>
                </a:solidFill>
                <a:effectLst/>
                <a:latin typeface="system-ui"/>
              </a:rPr>
              <a:t>21 </a:t>
            </a:r>
            <a:r>
              <a:rPr lang="en-US" b="0" i="0" dirty="0">
                <a:solidFill>
                  <a:srgbClr val="000000"/>
                </a:solidFill>
                <a:effectLst/>
                <a:latin typeface="system-ui"/>
              </a:rPr>
              <a:t>For even though they knew God, they did not honor Him as God or give thanks, but they became futile in their speculations, and their foolish heart was darkened.</a:t>
            </a:r>
          </a:p>
          <a:p>
            <a:endParaRPr lang="en-US" b="0" i="0" dirty="0">
              <a:solidFill>
                <a:srgbClr val="000000"/>
              </a:solidFill>
              <a:effectLst/>
              <a:latin typeface="system-ui"/>
            </a:endParaRPr>
          </a:p>
          <a:p>
            <a:r>
              <a:rPr lang="en-US" b="0" i="0" dirty="0">
                <a:solidFill>
                  <a:srgbClr val="000000"/>
                </a:solidFill>
                <a:effectLst/>
                <a:latin typeface="system-ui"/>
              </a:rPr>
              <a:t>Psalm 118: 19-21 Open to me the gates of righteousness; I shall enter through them, I shall give thanks to the </a:t>
            </a:r>
            <a:r>
              <a:rPr lang="en-US" b="0" i="0" cap="small" dirty="0">
                <a:solidFill>
                  <a:srgbClr val="000000"/>
                </a:solidFill>
                <a:effectLst/>
                <a:latin typeface="system-ui"/>
              </a:rPr>
              <a:t>Lord</a:t>
            </a:r>
            <a:r>
              <a:rPr lang="en-US" b="0" i="0" dirty="0">
                <a:solidFill>
                  <a:srgbClr val="000000"/>
                </a:solidFill>
                <a:effectLst/>
                <a:latin typeface="system-ui"/>
              </a:rPr>
              <a:t>. </a:t>
            </a:r>
            <a:r>
              <a:rPr lang="en-US" b="1" i="0" baseline="30000" dirty="0">
                <a:solidFill>
                  <a:srgbClr val="000000"/>
                </a:solidFill>
                <a:effectLst/>
                <a:latin typeface="system-ui"/>
              </a:rPr>
              <a:t>20 </a:t>
            </a:r>
            <a:r>
              <a:rPr lang="en-US" b="0" i="0" dirty="0">
                <a:solidFill>
                  <a:srgbClr val="000000"/>
                </a:solidFill>
                <a:effectLst/>
                <a:latin typeface="system-ui"/>
              </a:rPr>
              <a:t>This is the gate of the </a:t>
            </a:r>
            <a:r>
              <a:rPr lang="en-US" b="0" i="0" cap="small" dirty="0">
                <a:solidFill>
                  <a:srgbClr val="000000"/>
                </a:solidFill>
                <a:effectLst/>
                <a:latin typeface="system-ui"/>
              </a:rPr>
              <a:t>Lord</a:t>
            </a:r>
            <a:r>
              <a:rPr lang="en-US" b="0" i="0" dirty="0">
                <a:solidFill>
                  <a:srgbClr val="000000"/>
                </a:solidFill>
                <a:effectLst/>
                <a:latin typeface="system-ui"/>
              </a:rPr>
              <a:t>; The righteous will enter through it. </a:t>
            </a:r>
            <a:r>
              <a:rPr lang="en-US" b="1" i="0" baseline="30000" dirty="0">
                <a:solidFill>
                  <a:srgbClr val="000000"/>
                </a:solidFill>
                <a:effectLst/>
                <a:latin typeface="system-ui"/>
              </a:rPr>
              <a:t>21 </a:t>
            </a:r>
            <a:r>
              <a:rPr lang="en-US" b="0" i="0" dirty="0">
                <a:solidFill>
                  <a:srgbClr val="000000"/>
                </a:solidFill>
                <a:effectLst/>
                <a:latin typeface="system-ui"/>
              </a:rPr>
              <a:t>I shall give thanks to You, for You have answered me, And You have become my salvation.</a:t>
            </a:r>
          </a:p>
          <a:p>
            <a:endParaRPr lang="en-US" b="0" i="0" dirty="0">
              <a:solidFill>
                <a:srgbClr val="000000"/>
              </a:solidFill>
              <a:effectLst/>
              <a:latin typeface="system-ui"/>
            </a:endParaRPr>
          </a:p>
          <a:p>
            <a:r>
              <a:rPr lang="en-US" b="0" i="0" dirty="0">
                <a:solidFill>
                  <a:srgbClr val="000000"/>
                </a:solidFill>
                <a:effectLst/>
                <a:latin typeface="system-ui"/>
              </a:rPr>
              <a:t>Psalm 118: 28-29 You are my God, and I give thanks to You; </a:t>
            </a:r>
            <a:r>
              <a:rPr lang="en-US" b="0" i="1" dirty="0">
                <a:solidFill>
                  <a:srgbClr val="000000"/>
                </a:solidFill>
                <a:effectLst/>
                <a:latin typeface="system-ui"/>
              </a:rPr>
              <a:t>You are</a:t>
            </a:r>
            <a:r>
              <a:rPr lang="en-US" b="0" i="0" dirty="0">
                <a:solidFill>
                  <a:srgbClr val="000000"/>
                </a:solidFill>
                <a:effectLst/>
                <a:latin typeface="system-ui"/>
              </a:rPr>
              <a:t> my God, I extol You. </a:t>
            </a:r>
            <a:r>
              <a:rPr lang="en-US" b="1" i="0" baseline="30000" dirty="0">
                <a:solidFill>
                  <a:srgbClr val="000000"/>
                </a:solidFill>
                <a:effectLst/>
                <a:latin typeface="system-ui"/>
              </a:rPr>
              <a:t>29 </a:t>
            </a:r>
            <a:r>
              <a:rPr lang="en-US" b="0" i="0" dirty="0">
                <a:solidFill>
                  <a:srgbClr val="000000"/>
                </a:solidFill>
                <a:effectLst/>
                <a:latin typeface="system-ui"/>
              </a:rPr>
              <a:t>Give thanks to the </a:t>
            </a:r>
            <a:r>
              <a:rPr lang="en-US" b="0" i="0" cap="small" dirty="0">
                <a:solidFill>
                  <a:srgbClr val="000000"/>
                </a:solidFill>
                <a:effectLst/>
                <a:latin typeface="system-ui"/>
              </a:rPr>
              <a:t>Lord</a:t>
            </a:r>
            <a:r>
              <a:rPr lang="en-US" b="0" i="0" dirty="0">
                <a:solidFill>
                  <a:srgbClr val="000000"/>
                </a:solidFill>
                <a:effectLst/>
                <a:latin typeface="system-ui"/>
              </a:rPr>
              <a:t>, for He is good; For His lovingkindness is everlasting. </a:t>
            </a:r>
          </a:p>
          <a:p>
            <a:endParaRPr lang="en-US" b="0" i="0" dirty="0">
              <a:solidFill>
                <a:srgbClr val="000000"/>
              </a:solidFill>
              <a:effectLst/>
              <a:latin typeface="system-ui"/>
            </a:endParaRPr>
          </a:p>
          <a:p>
            <a:r>
              <a:rPr lang="en-US" b="0" i="0" dirty="0">
                <a:solidFill>
                  <a:srgbClr val="000000"/>
                </a:solidFill>
                <a:effectLst/>
                <a:latin typeface="system-ui"/>
              </a:rPr>
              <a:t>Psalm 136: 1-3 Give thanks to the </a:t>
            </a:r>
            <a:r>
              <a:rPr lang="en-US" b="0" i="0" cap="small" dirty="0">
                <a:solidFill>
                  <a:srgbClr val="000000"/>
                </a:solidFill>
                <a:effectLst/>
                <a:latin typeface="system-ui"/>
              </a:rPr>
              <a:t>Lord</a:t>
            </a:r>
            <a:r>
              <a:rPr lang="en-US" b="0" i="0" dirty="0">
                <a:solidFill>
                  <a:srgbClr val="000000"/>
                </a:solidFill>
                <a:effectLst/>
                <a:latin typeface="system-ui"/>
              </a:rPr>
              <a:t>, for He is good, For His lovingkindness is everlasting. </a:t>
            </a:r>
            <a:r>
              <a:rPr lang="en-US" b="1" i="0" baseline="30000" dirty="0">
                <a:solidFill>
                  <a:srgbClr val="000000"/>
                </a:solidFill>
                <a:effectLst/>
                <a:latin typeface="system-ui"/>
              </a:rPr>
              <a:t>2 </a:t>
            </a:r>
            <a:r>
              <a:rPr lang="en-US" b="0" i="0" dirty="0">
                <a:solidFill>
                  <a:srgbClr val="000000"/>
                </a:solidFill>
                <a:effectLst/>
                <a:latin typeface="system-ui"/>
              </a:rPr>
              <a:t>Give thanks to the God of gods, For His lovingkindness is everlasting. </a:t>
            </a:r>
            <a:r>
              <a:rPr lang="en-US" b="1" i="0" baseline="30000" dirty="0">
                <a:solidFill>
                  <a:srgbClr val="000000"/>
                </a:solidFill>
                <a:effectLst/>
                <a:latin typeface="system-ui"/>
              </a:rPr>
              <a:t>3 </a:t>
            </a:r>
            <a:r>
              <a:rPr lang="en-US" b="0" i="0" dirty="0">
                <a:solidFill>
                  <a:srgbClr val="000000"/>
                </a:solidFill>
                <a:effectLst/>
                <a:latin typeface="system-ui"/>
              </a:rPr>
              <a:t>Give thanks to the Lord of lords, For His lovingkindness is everlasting. </a:t>
            </a:r>
          </a:p>
          <a:p>
            <a:endParaRPr lang="en-US" b="0" i="0" dirty="0">
              <a:solidFill>
                <a:srgbClr val="000000"/>
              </a:solidFill>
              <a:effectLst/>
              <a:latin typeface="system-ui"/>
            </a:endParaRPr>
          </a:p>
          <a:p>
            <a:r>
              <a:rPr lang="en-US" b="0" i="0" dirty="0">
                <a:solidFill>
                  <a:srgbClr val="000000"/>
                </a:solidFill>
                <a:effectLst/>
                <a:latin typeface="system-ui"/>
              </a:rPr>
              <a:t>Psalm 136: 26 Give thanks to the God of heaven, For His lovingkindness is everlasting.</a:t>
            </a:r>
          </a:p>
          <a:p>
            <a:endParaRPr lang="en-US" b="0" i="0" dirty="0">
              <a:solidFill>
                <a:srgbClr val="000000"/>
              </a:solidFill>
              <a:effectLst/>
              <a:latin typeface="system-ui"/>
            </a:endParaRPr>
          </a:p>
          <a:p>
            <a:pPr algn="l">
              <a:buNone/>
            </a:pPr>
            <a:r>
              <a:rPr lang="en-US" b="0" i="0" dirty="0">
                <a:solidFill>
                  <a:srgbClr val="000000"/>
                </a:solidFill>
                <a:effectLst/>
                <a:latin typeface="system-ui"/>
              </a:rPr>
              <a:t>Psalm 138:1-4 I will give You thanks with all my heart; I will sing praises to You before the gods. </a:t>
            </a:r>
            <a:r>
              <a:rPr lang="en-US" b="1" i="0" baseline="30000" dirty="0">
                <a:solidFill>
                  <a:srgbClr val="000000"/>
                </a:solidFill>
                <a:effectLst/>
                <a:latin typeface="system-ui"/>
              </a:rPr>
              <a:t>2 </a:t>
            </a:r>
            <a:r>
              <a:rPr lang="en-US" b="0" i="0" dirty="0">
                <a:solidFill>
                  <a:srgbClr val="000000"/>
                </a:solidFill>
                <a:effectLst/>
                <a:latin typeface="system-ui"/>
              </a:rPr>
              <a:t>I will bow down toward Your holy temple And give thanks to Your name for Your lovingkindness and Your truth; For You have magnified Your word according to all Your name. </a:t>
            </a:r>
            <a:r>
              <a:rPr lang="en-US" b="1" i="0" baseline="30000" dirty="0">
                <a:solidFill>
                  <a:srgbClr val="000000"/>
                </a:solidFill>
                <a:effectLst/>
                <a:latin typeface="system-ui"/>
              </a:rPr>
              <a:t>3 </a:t>
            </a:r>
            <a:r>
              <a:rPr lang="en-US" b="0" i="0" dirty="0">
                <a:solidFill>
                  <a:srgbClr val="000000"/>
                </a:solidFill>
                <a:effectLst/>
                <a:latin typeface="system-ui"/>
              </a:rPr>
              <a:t>On the day I called, You answered me; You made me bold with strength in my soul. </a:t>
            </a:r>
            <a:r>
              <a:rPr lang="en-US" b="1" i="0" baseline="30000" dirty="0">
                <a:solidFill>
                  <a:srgbClr val="000000"/>
                </a:solidFill>
                <a:effectLst/>
                <a:latin typeface="system-ui"/>
              </a:rPr>
              <a:t>4 </a:t>
            </a:r>
            <a:r>
              <a:rPr lang="en-US" b="0" i="0" dirty="0">
                <a:solidFill>
                  <a:srgbClr val="000000"/>
                </a:solidFill>
                <a:effectLst/>
                <a:latin typeface="system-ui"/>
              </a:rPr>
              <a:t>All the kings of the earth will give thanks to You, O </a:t>
            </a:r>
            <a:r>
              <a:rPr lang="en-US" b="0" i="0" cap="small" dirty="0">
                <a:solidFill>
                  <a:srgbClr val="000000"/>
                </a:solidFill>
                <a:effectLst/>
                <a:latin typeface="system-ui"/>
              </a:rPr>
              <a:t>Lord</a:t>
            </a:r>
            <a:r>
              <a:rPr lang="en-US" b="0" i="0" dirty="0">
                <a:solidFill>
                  <a:srgbClr val="000000"/>
                </a:solidFill>
                <a:effectLst/>
                <a:latin typeface="system-ui"/>
              </a:rPr>
              <a:t>, When they have heard the words of Your mouth. </a:t>
            </a:r>
          </a:p>
          <a:p>
            <a:pPr algn="l">
              <a:buNone/>
            </a:pPr>
            <a:endParaRPr lang="en-US" b="0" i="0" dirty="0">
              <a:solidFill>
                <a:srgbClr val="000000"/>
              </a:solidFill>
              <a:effectLst/>
              <a:latin typeface="system-ui"/>
            </a:endParaRPr>
          </a:p>
          <a:p>
            <a:pPr algn="l">
              <a:buNone/>
            </a:pPr>
            <a:r>
              <a:rPr lang="en-US" b="0" i="0" dirty="0">
                <a:solidFill>
                  <a:srgbClr val="000000"/>
                </a:solidFill>
                <a:effectLst/>
                <a:latin typeface="system-ui"/>
              </a:rPr>
              <a:t>Psalm 139:14 I will give thanks to You, for I am fearfully and wonderfully made; Wonderful are Your works, And my soul knows it very well.</a:t>
            </a:r>
            <a:endParaRPr lang="en-US" dirty="0"/>
          </a:p>
        </p:txBody>
      </p:sp>
      <p:sp>
        <p:nvSpPr>
          <p:cNvPr id="4" name="Date Placeholder 3"/>
          <p:cNvSpPr>
            <a:spLocks noGrp="1"/>
          </p:cNvSpPr>
          <p:nvPr>
            <p:ph type="dt" idx="1"/>
          </p:nvPr>
        </p:nvSpPr>
        <p:spPr/>
        <p:txBody>
          <a:bodyPr/>
          <a:lstStyle/>
          <a:p>
            <a:pPr>
              <a:defRPr/>
            </a:pPr>
            <a:r>
              <a:rPr lang="en-US"/>
              <a:t>4/20/2025 am</a:t>
            </a:r>
          </a:p>
        </p:txBody>
      </p:sp>
      <p:sp>
        <p:nvSpPr>
          <p:cNvPr id="5" name="Slide Number Placeholder 4"/>
          <p:cNvSpPr>
            <a:spLocks noGrp="1"/>
          </p:cNvSpPr>
          <p:nvPr>
            <p:ph type="sldNum" sz="quarter" idx="5"/>
          </p:nvPr>
        </p:nvSpPr>
        <p:spPr/>
        <p:txBody>
          <a:bodyPr/>
          <a:lstStyle/>
          <a:p>
            <a:fld id="{601CA7E3-025E-4CA2-958C-919601DAC674}" type="slidenum">
              <a:rPr lang="en-US" altLang="en-US" smtClean="0"/>
              <a:pPr/>
              <a:t>33</a:t>
            </a:fld>
            <a:endParaRPr lang="en-US" altLang="en-US"/>
          </a:p>
        </p:txBody>
      </p:sp>
      <p:sp>
        <p:nvSpPr>
          <p:cNvPr id="6" name="Footer Placeholder 5">
            <a:extLst>
              <a:ext uri="{FF2B5EF4-FFF2-40B4-BE49-F238E27FC236}">
                <a16:creationId xmlns:a16="http://schemas.microsoft.com/office/drawing/2014/main" id="{B5EB029F-6103-0518-B2F3-ABD895F6345E}"/>
              </a:ext>
            </a:extLst>
          </p:cNvPr>
          <p:cNvSpPr>
            <a:spLocks noGrp="1"/>
          </p:cNvSpPr>
          <p:nvPr>
            <p:ph type="ftr" sz="quarter" idx="4"/>
          </p:nvPr>
        </p:nvSpPr>
        <p:spPr/>
        <p:txBody>
          <a:bodyPr/>
          <a:lstStyle/>
          <a:p>
            <a:pPr>
              <a:defRPr/>
            </a:pPr>
            <a:r>
              <a:rPr lang="en-US"/>
              <a:t>Randy Childs</a:t>
            </a:r>
          </a:p>
        </p:txBody>
      </p:sp>
    </p:spTree>
    <p:extLst>
      <p:ext uri="{BB962C8B-B14F-4D97-AF65-F5344CB8AC3E}">
        <p14:creationId xmlns:p14="http://schemas.microsoft.com/office/powerpoint/2010/main" val="247283413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Proverbs 14:12 </a:t>
            </a:r>
            <a:r>
              <a:rPr lang="en-US" b="0" i="0" dirty="0">
                <a:solidFill>
                  <a:srgbClr val="000000"/>
                </a:solidFill>
                <a:effectLst/>
                <a:latin typeface="system-ui"/>
              </a:rPr>
              <a:t>There is a way </a:t>
            </a:r>
            <a:r>
              <a:rPr lang="en-US" b="0" i="1" dirty="0">
                <a:solidFill>
                  <a:srgbClr val="000000"/>
                </a:solidFill>
                <a:effectLst/>
                <a:latin typeface="system-ui"/>
              </a:rPr>
              <a:t>which seems</a:t>
            </a:r>
            <a:r>
              <a:rPr lang="en-US" b="0" i="0" dirty="0">
                <a:solidFill>
                  <a:srgbClr val="000000"/>
                </a:solidFill>
                <a:effectLst/>
                <a:latin typeface="system-ui"/>
              </a:rPr>
              <a:t> right to a man, But its end is the way of death.</a:t>
            </a:r>
            <a:endParaRPr lang="en-US" dirty="0"/>
          </a:p>
          <a:p>
            <a:endParaRPr lang="en-US" dirty="0"/>
          </a:p>
          <a:p>
            <a:r>
              <a:rPr lang="en-US" dirty="0"/>
              <a:t>Isaiah 55:8-9 </a:t>
            </a:r>
            <a:r>
              <a:rPr lang="en-US" b="0" i="0" dirty="0">
                <a:solidFill>
                  <a:srgbClr val="000000"/>
                </a:solidFill>
                <a:effectLst/>
                <a:latin typeface="system-ui"/>
              </a:rPr>
              <a:t>“For My thoughts are not your thoughts, Nor are your ways My ways,” declares the </a:t>
            </a:r>
            <a:r>
              <a:rPr lang="en-US" b="0" i="0" cap="small" dirty="0">
                <a:solidFill>
                  <a:srgbClr val="000000"/>
                </a:solidFill>
                <a:effectLst/>
                <a:latin typeface="system-ui"/>
              </a:rPr>
              <a:t>Lord</a:t>
            </a:r>
            <a:r>
              <a:rPr lang="en-US" b="0" i="0" dirty="0">
                <a:solidFill>
                  <a:srgbClr val="000000"/>
                </a:solidFill>
                <a:effectLst/>
                <a:latin typeface="system-ui"/>
              </a:rPr>
              <a:t>. </a:t>
            </a:r>
            <a:r>
              <a:rPr lang="en-US" b="1" i="0" baseline="30000" dirty="0">
                <a:solidFill>
                  <a:srgbClr val="000000"/>
                </a:solidFill>
                <a:effectLst/>
                <a:latin typeface="system-ui"/>
              </a:rPr>
              <a:t>9 </a:t>
            </a:r>
            <a:r>
              <a:rPr lang="en-US" b="0" i="0" dirty="0">
                <a:solidFill>
                  <a:srgbClr val="000000"/>
                </a:solidFill>
                <a:effectLst/>
                <a:latin typeface="system-ui"/>
              </a:rPr>
              <a:t>“For </a:t>
            </a:r>
            <a:r>
              <a:rPr lang="en-US" b="0" i="1" dirty="0">
                <a:solidFill>
                  <a:srgbClr val="000000"/>
                </a:solidFill>
                <a:effectLst/>
                <a:latin typeface="system-ui"/>
              </a:rPr>
              <a:t>as</a:t>
            </a:r>
            <a:r>
              <a:rPr lang="en-US" b="0" i="0" dirty="0">
                <a:solidFill>
                  <a:srgbClr val="000000"/>
                </a:solidFill>
                <a:effectLst/>
                <a:latin typeface="system-ui"/>
              </a:rPr>
              <a:t> the heavens are higher than the earth, So are My ways higher than your ways And My thoughts than your thoughts. </a:t>
            </a:r>
          </a:p>
          <a:p>
            <a:endParaRPr lang="en-US" dirty="0"/>
          </a:p>
          <a:p>
            <a:r>
              <a:rPr lang="en-US" dirty="0"/>
              <a:t>Ephesians 2:1-10 </a:t>
            </a:r>
            <a:r>
              <a:rPr lang="en-US" b="0" i="0" dirty="0">
                <a:solidFill>
                  <a:srgbClr val="000000"/>
                </a:solidFill>
                <a:effectLst/>
                <a:latin typeface="system-ui"/>
              </a:rPr>
              <a:t>And you were dead in your trespasses and sins, </a:t>
            </a:r>
            <a:r>
              <a:rPr lang="en-US" b="1" i="0" baseline="30000" dirty="0">
                <a:solidFill>
                  <a:srgbClr val="000000"/>
                </a:solidFill>
                <a:effectLst/>
                <a:latin typeface="system-ui"/>
              </a:rPr>
              <a:t>2 </a:t>
            </a:r>
            <a:r>
              <a:rPr lang="en-US" b="0" i="0" dirty="0">
                <a:solidFill>
                  <a:srgbClr val="000000"/>
                </a:solidFill>
                <a:effectLst/>
                <a:latin typeface="system-ui"/>
              </a:rPr>
              <a:t>in which you formerly walked according to the course of this world, according to the prince of the power of the air, of the spirit that is now working in the sons of disobedience. </a:t>
            </a:r>
            <a:r>
              <a:rPr lang="en-US" b="1" i="0" baseline="30000" dirty="0">
                <a:solidFill>
                  <a:srgbClr val="000000"/>
                </a:solidFill>
                <a:effectLst/>
                <a:latin typeface="system-ui"/>
              </a:rPr>
              <a:t>3 </a:t>
            </a:r>
            <a:r>
              <a:rPr lang="en-US" b="0" i="0" dirty="0">
                <a:solidFill>
                  <a:srgbClr val="000000"/>
                </a:solidFill>
                <a:effectLst/>
                <a:latin typeface="system-ui"/>
              </a:rPr>
              <a:t>Among them we too all formerly lived in the lusts of our flesh, indulging the desires of the flesh and of the mind, and were by nature children of wrath, even as the rest. </a:t>
            </a:r>
            <a:r>
              <a:rPr lang="en-US" b="1" i="0" baseline="30000" dirty="0">
                <a:solidFill>
                  <a:srgbClr val="000000"/>
                </a:solidFill>
                <a:effectLst/>
                <a:latin typeface="system-ui"/>
              </a:rPr>
              <a:t>4 </a:t>
            </a:r>
            <a:r>
              <a:rPr lang="en-US" b="0" i="0" dirty="0">
                <a:solidFill>
                  <a:srgbClr val="000000"/>
                </a:solidFill>
                <a:effectLst/>
                <a:latin typeface="system-ui"/>
              </a:rPr>
              <a:t>But God, being rich in mercy, because of His great love with which He loved us, </a:t>
            </a:r>
            <a:r>
              <a:rPr lang="en-US" b="1" i="0" baseline="30000" dirty="0">
                <a:solidFill>
                  <a:srgbClr val="000000"/>
                </a:solidFill>
                <a:effectLst/>
                <a:latin typeface="system-ui"/>
              </a:rPr>
              <a:t>5 </a:t>
            </a:r>
            <a:r>
              <a:rPr lang="en-US" b="0" i="0" dirty="0">
                <a:solidFill>
                  <a:srgbClr val="000000"/>
                </a:solidFill>
                <a:effectLst/>
                <a:latin typeface="system-ui"/>
              </a:rPr>
              <a:t>even when we were dead in our transgressions, made us alive together with Christ (by grace you have been saved), </a:t>
            </a:r>
            <a:r>
              <a:rPr lang="en-US" b="1" i="0" baseline="30000" dirty="0">
                <a:solidFill>
                  <a:srgbClr val="000000"/>
                </a:solidFill>
                <a:effectLst/>
                <a:latin typeface="system-ui"/>
              </a:rPr>
              <a:t>6 </a:t>
            </a:r>
            <a:r>
              <a:rPr lang="en-US" b="0" i="0" dirty="0">
                <a:solidFill>
                  <a:srgbClr val="000000"/>
                </a:solidFill>
                <a:effectLst/>
                <a:latin typeface="system-ui"/>
              </a:rPr>
              <a:t>and raised us up with Him, and seated us with Him in the heavenly </a:t>
            </a:r>
            <a:r>
              <a:rPr lang="en-US" b="0" i="1" dirty="0">
                <a:solidFill>
                  <a:srgbClr val="000000"/>
                </a:solidFill>
                <a:effectLst/>
                <a:latin typeface="system-ui"/>
              </a:rPr>
              <a:t>places</a:t>
            </a:r>
            <a:r>
              <a:rPr lang="en-US" b="0" i="0" dirty="0">
                <a:solidFill>
                  <a:srgbClr val="000000"/>
                </a:solidFill>
                <a:effectLst/>
                <a:latin typeface="system-ui"/>
              </a:rPr>
              <a:t> in Christ Jesus, </a:t>
            </a:r>
            <a:r>
              <a:rPr lang="en-US" b="1" i="0" baseline="30000" dirty="0">
                <a:solidFill>
                  <a:srgbClr val="000000"/>
                </a:solidFill>
                <a:effectLst/>
                <a:latin typeface="system-ui"/>
              </a:rPr>
              <a:t>7 </a:t>
            </a:r>
            <a:r>
              <a:rPr lang="en-US" b="0" i="0" dirty="0">
                <a:solidFill>
                  <a:srgbClr val="000000"/>
                </a:solidFill>
                <a:effectLst/>
                <a:latin typeface="system-ui"/>
              </a:rPr>
              <a:t>so that in the ages to come He might show the surpassing riches of His grace in kindness toward us in Christ Jesus. </a:t>
            </a:r>
            <a:r>
              <a:rPr lang="en-US" b="1" i="0" baseline="30000" dirty="0">
                <a:solidFill>
                  <a:srgbClr val="000000"/>
                </a:solidFill>
                <a:effectLst/>
                <a:latin typeface="system-ui"/>
              </a:rPr>
              <a:t>8 </a:t>
            </a:r>
            <a:r>
              <a:rPr lang="en-US" b="0" i="0" dirty="0">
                <a:solidFill>
                  <a:srgbClr val="000000"/>
                </a:solidFill>
                <a:effectLst/>
                <a:latin typeface="system-ui"/>
              </a:rPr>
              <a:t>For by grace you have been saved through faith; and that not of yourselves, </a:t>
            </a:r>
            <a:r>
              <a:rPr lang="en-US" b="0" i="1" dirty="0">
                <a:solidFill>
                  <a:srgbClr val="000000"/>
                </a:solidFill>
                <a:effectLst/>
                <a:latin typeface="system-ui"/>
              </a:rPr>
              <a:t>it is</a:t>
            </a:r>
            <a:r>
              <a:rPr lang="en-US" b="0" i="0" dirty="0">
                <a:solidFill>
                  <a:srgbClr val="000000"/>
                </a:solidFill>
                <a:effectLst/>
                <a:latin typeface="system-ui"/>
              </a:rPr>
              <a:t> the gift of God; </a:t>
            </a:r>
            <a:r>
              <a:rPr lang="en-US" b="1" i="0" baseline="30000" dirty="0">
                <a:solidFill>
                  <a:srgbClr val="000000"/>
                </a:solidFill>
                <a:effectLst/>
                <a:latin typeface="system-ui"/>
              </a:rPr>
              <a:t>9 </a:t>
            </a:r>
            <a:r>
              <a:rPr lang="en-US" b="0" i="0" dirty="0">
                <a:solidFill>
                  <a:srgbClr val="000000"/>
                </a:solidFill>
                <a:effectLst/>
                <a:latin typeface="system-ui"/>
              </a:rPr>
              <a:t>not as a result of works, so that no one may boast. </a:t>
            </a:r>
            <a:r>
              <a:rPr lang="en-US" b="1" i="0" baseline="30000" dirty="0">
                <a:solidFill>
                  <a:srgbClr val="000000"/>
                </a:solidFill>
                <a:effectLst/>
                <a:latin typeface="system-ui"/>
              </a:rPr>
              <a:t>10 </a:t>
            </a:r>
            <a:r>
              <a:rPr lang="en-US" b="0" i="0" dirty="0">
                <a:solidFill>
                  <a:srgbClr val="000000"/>
                </a:solidFill>
                <a:effectLst/>
                <a:latin typeface="system-ui"/>
              </a:rPr>
              <a:t>For we are His workmanship, created in Christ Jesus for good works, which God prepared beforehand so that we would walk in them.</a:t>
            </a:r>
            <a:endParaRPr lang="en-US" dirty="0"/>
          </a:p>
        </p:txBody>
      </p:sp>
      <p:sp>
        <p:nvSpPr>
          <p:cNvPr id="4" name="Date Placeholder 3"/>
          <p:cNvSpPr>
            <a:spLocks noGrp="1"/>
          </p:cNvSpPr>
          <p:nvPr>
            <p:ph type="dt" idx="1"/>
          </p:nvPr>
        </p:nvSpPr>
        <p:spPr/>
        <p:txBody>
          <a:bodyPr/>
          <a:lstStyle/>
          <a:p>
            <a:pPr>
              <a:defRPr/>
            </a:pPr>
            <a:r>
              <a:rPr lang="en-US"/>
              <a:t>4/20/2025 am</a:t>
            </a:r>
          </a:p>
        </p:txBody>
      </p:sp>
      <p:sp>
        <p:nvSpPr>
          <p:cNvPr id="5" name="Slide Number Placeholder 4"/>
          <p:cNvSpPr>
            <a:spLocks noGrp="1"/>
          </p:cNvSpPr>
          <p:nvPr>
            <p:ph type="sldNum" sz="quarter" idx="5"/>
          </p:nvPr>
        </p:nvSpPr>
        <p:spPr/>
        <p:txBody>
          <a:bodyPr/>
          <a:lstStyle/>
          <a:p>
            <a:fld id="{601CA7E3-025E-4CA2-958C-919601DAC674}" type="slidenum">
              <a:rPr lang="en-US" altLang="en-US" smtClean="0"/>
              <a:pPr/>
              <a:t>34</a:t>
            </a:fld>
            <a:endParaRPr lang="en-US" altLang="en-US"/>
          </a:p>
        </p:txBody>
      </p:sp>
      <p:sp>
        <p:nvSpPr>
          <p:cNvPr id="6" name="Footer Placeholder 5">
            <a:extLst>
              <a:ext uri="{FF2B5EF4-FFF2-40B4-BE49-F238E27FC236}">
                <a16:creationId xmlns:a16="http://schemas.microsoft.com/office/drawing/2014/main" id="{3B836F2F-FD71-1763-2D40-7DDAA24F87F3}"/>
              </a:ext>
            </a:extLst>
          </p:cNvPr>
          <p:cNvSpPr>
            <a:spLocks noGrp="1"/>
          </p:cNvSpPr>
          <p:nvPr>
            <p:ph type="ftr" sz="quarter" idx="4"/>
          </p:nvPr>
        </p:nvSpPr>
        <p:spPr/>
        <p:txBody>
          <a:bodyPr/>
          <a:lstStyle/>
          <a:p>
            <a:pPr>
              <a:defRPr/>
            </a:pPr>
            <a:r>
              <a:rPr lang="en-US"/>
              <a:t>Randy Childs</a:t>
            </a:r>
          </a:p>
        </p:txBody>
      </p:sp>
    </p:spTree>
    <p:extLst>
      <p:ext uri="{BB962C8B-B14F-4D97-AF65-F5344CB8AC3E}">
        <p14:creationId xmlns:p14="http://schemas.microsoft.com/office/powerpoint/2010/main" val="110096069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10000"/>
          </a:bodyPr>
          <a:lstStyle/>
          <a:p>
            <a:pPr defTabSz="936942">
              <a:defRPr/>
            </a:pPr>
            <a:r>
              <a:rPr lang="en-US" b="0" i="0" dirty="0">
                <a:solidFill>
                  <a:srgbClr val="000000"/>
                </a:solidFill>
                <a:effectLst/>
                <a:latin typeface="system-ui"/>
              </a:rPr>
              <a:t>Isaiah 29:16 You turn </a:t>
            </a:r>
            <a:r>
              <a:rPr lang="en-US" b="0" i="1" dirty="0">
                <a:solidFill>
                  <a:srgbClr val="000000"/>
                </a:solidFill>
                <a:effectLst/>
                <a:latin typeface="system-ui"/>
              </a:rPr>
              <a:t>things</a:t>
            </a:r>
            <a:r>
              <a:rPr lang="en-US" b="0" i="0" dirty="0">
                <a:solidFill>
                  <a:srgbClr val="000000"/>
                </a:solidFill>
                <a:effectLst/>
                <a:latin typeface="system-ui"/>
              </a:rPr>
              <a:t> around! Shall the potter be considered as equal with the clay, That what is made would say to its maker, “He did not make me”; Or what is formed say to him who formed it, “He has no understanding”?</a:t>
            </a:r>
          </a:p>
          <a:p>
            <a:pPr defTabSz="936942">
              <a:defRPr/>
            </a:pPr>
            <a:endParaRPr lang="en-US" b="0" i="0" dirty="0">
              <a:solidFill>
                <a:srgbClr val="000000"/>
              </a:solidFill>
              <a:effectLst/>
              <a:latin typeface="system-ui"/>
            </a:endParaRPr>
          </a:p>
          <a:p>
            <a:pPr defTabSz="936942">
              <a:defRPr/>
            </a:pPr>
            <a:r>
              <a:rPr lang="en-US" b="0" i="0" dirty="0">
                <a:solidFill>
                  <a:srgbClr val="000000"/>
                </a:solidFill>
                <a:effectLst/>
                <a:latin typeface="system-ui"/>
              </a:rPr>
              <a:t>Galatians 2:20 I have been crucified with Christ; and it is no longer I who live, but Christ lives in me; and the </a:t>
            </a:r>
            <a:r>
              <a:rPr lang="en-US" b="0" i="1" dirty="0">
                <a:solidFill>
                  <a:srgbClr val="000000"/>
                </a:solidFill>
                <a:effectLst/>
                <a:latin typeface="system-ui"/>
              </a:rPr>
              <a:t>life</a:t>
            </a:r>
            <a:r>
              <a:rPr lang="en-US" b="0" i="0" dirty="0">
                <a:solidFill>
                  <a:srgbClr val="000000"/>
                </a:solidFill>
                <a:effectLst/>
                <a:latin typeface="system-ui"/>
              </a:rPr>
              <a:t> which I now live in the flesh I live by faith in the Son of God, who loved me and </a:t>
            </a:r>
            <a:r>
              <a:rPr lang="en-US" b="1" i="0" dirty="0">
                <a:solidFill>
                  <a:srgbClr val="000000"/>
                </a:solidFill>
                <a:effectLst/>
                <a:latin typeface="system-ui"/>
              </a:rPr>
              <a:t>gave</a:t>
            </a:r>
            <a:r>
              <a:rPr lang="en-US" b="0" i="0" dirty="0">
                <a:solidFill>
                  <a:srgbClr val="000000"/>
                </a:solidFill>
                <a:effectLst/>
                <a:latin typeface="system-ui"/>
              </a:rPr>
              <a:t> </a:t>
            </a:r>
            <a:r>
              <a:rPr lang="en-US" b="1" i="0" dirty="0">
                <a:solidFill>
                  <a:srgbClr val="000000"/>
                </a:solidFill>
                <a:effectLst/>
                <a:latin typeface="system-ui"/>
              </a:rPr>
              <a:t>Himself</a:t>
            </a:r>
            <a:r>
              <a:rPr lang="en-US" b="0" i="0" dirty="0">
                <a:solidFill>
                  <a:srgbClr val="000000"/>
                </a:solidFill>
                <a:effectLst/>
                <a:latin typeface="system-ui"/>
              </a:rPr>
              <a:t> up for me.</a:t>
            </a:r>
          </a:p>
          <a:p>
            <a:endParaRPr lang="en-US" dirty="0"/>
          </a:p>
          <a:p>
            <a:r>
              <a:rPr lang="en-US" dirty="0"/>
              <a:t>2 Corinthians 5:14-15 </a:t>
            </a:r>
            <a:r>
              <a:rPr lang="en-US" b="0" i="0" dirty="0">
                <a:solidFill>
                  <a:srgbClr val="000000"/>
                </a:solidFill>
                <a:effectLst/>
                <a:latin typeface="system-ui"/>
              </a:rPr>
              <a:t>For the love of Christ controls us, having concluded this, that one died for all, therefore all died; </a:t>
            </a:r>
            <a:r>
              <a:rPr lang="en-US" b="1" i="0" baseline="30000" dirty="0">
                <a:solidFill>
                  <a:srgbClr val="000000"/>
                </a:solidFill>
                <a:effectLst/>
                <a:latin typeface="system-ui"/>
              </a:rPr>
              <a:t>15 </a:t>
            </a:r>
            <a:r>
              <a:rPr lang="en-US" b="0" i="0" dirty="0">
                <a:solidFill>
                  <a:srgbClr val="000000"/>
                </a:solidFill>
                <a:effectLst/>
                <a:latin typeface="system-ui"/>
              </a:rPr>
              <a:t>and He died for all, so that they who live might no longer live for themselves, but for Him who died and rose again on their behalf.</a:t>
            </a:r>
          </a:p>
          <a:p>
            <a:endParaRPr lang="en-US" b="0" i="0" dirty="0">
              <a:solidFill>
                <a:srgbClr val="000000"/>
              </a:solidFill>
              <a:effectLst/>
              <a:latin typeface="system-ui"/>
            </a:endParaRPr>
          </a:p>
          <a:p>
            <a:r>
              <a:rPr lang="en-US" b="0" i="0" dirty="0">
                <a:solidFill>
                  <a:srgbClr val="000000"/>
                </a:solidFill>
                <a:effectLst/>
                <a:latin typeface="system-ui"/>
              </a:rPr>
              <a:t>Matthew 6:33 But seek first His kingdom and His righteousness, and all these things will be added to you.</a:t>
            </a:r>
          </a:p>
          <a:p>
            <a:endParaRPr lang="en-US" b="0" i="0" dirty="0">
              <a:solidFill>
                <a:srgbClr val="000000"/>
              </a:solidFill>
              <a:effectLst/>
              <a:latin typeface="system-ui"/>
            </a:endParaRPr>
          </a:p>
          <a:p>
            <a:r>
              <a:rPr lang="en-US" b="0" i="0" dirty="0">
                <a:solidFill>
                  <a:srgbClr val="000000"/>
                </a:solidFill>
                <a:effectLst/>
                <a:latin typeface="system-ui"/>
              </a:rPr>
              <a:t>John 13:34-35 </a:t>
            </a:r>
            <a:r>
              <a:rPr lang="en-US" b="1" i="0" baseline="30000" dirty="0">
                <a:solidFill>
                  <a:srgbClr val="000000"/>
                </a:solidFill>
                <a:effectLst/>
                <a:latin typeface="system-ui"/>
              </a:rPr>
              <a:t> </a:t>
            </a:r>
            <a:r>
              <a:rPr lang="en-US" b="0" i="0" dirty="0">
                <a:solidFill>
                  <a:srgbClr val="000000"/>
                </a:solidFill>
                <a:effectLst/>
                <a:latin typeface="system-ui"/>
              </a:rPr>
              <a:t>A new commandment I give to you, that you love one another, even as I have loved you, that you also love one another. </a:t>
            </a:r>
            <a:r>
              <a:rPr lang="en-US" b="1" i="0" baseline="30000" dirty="0">
                <a:solidFill>
                  <a:srgbClr val="000000"/>
                </a:solidFill>
                <a:effectLst/>
                <a:latin typeface="system-ui"/>
              </a:rPr>
              <a:t>35 </a:t>
            </a:r>
            <a:r>
              <a:rPr lang="en-US" b="0" i="0" dirty="0">
                <a:solidFill>
                  <a:srgbClr val="000000"/>
                </a:solidFill>
                <a:effectLst/>
                <a:latin typeface="system-ui"/>
              </a:rPr>
              <a:t>By this all men will know that you are My disciples, if you have love for one another.”</a:t>
            </a:r>
          </a:p>
          <a:p>
            <a:endParaRPr lang="en-US" b="0" i="0" dirty="0">
              <a:solidFill>
                <a:srgbClr val="000000"/>
              </a:solidFill>
              <a:effectLst/>
              <a:latin typeface="system-ui"/>
            </a:endParaRPr>
          </a:p>
          <a:p>
            <a:r>
              <a:rPr lang="en-US" b="0" i="0" dirty="0">
                <a:solidFill>
                  <a:srgbClr val="000000"/>
                </a:solidFill>
                <a:effectLst/>
                <a:latin typeface="system-ui"/>
              </a:rPr>
              <a:t>John 14:15 “If you love Me, you will keep My commandments.</a:t>
            </a:r>
          </a:p>
          <a:p>
            <a:endParaRPr lang="en-US" b="0" i="0" dirty="0">
              <a:solidFill>
                <a:srgbClr val="000000"/>
              </a:solidFill>
              <a:effectLst/>
              <a:latin typeface="system-ui"/>
            </a:endParaRPr>
          </a:p>
          <a:p>
            <a:r>
              <a:rPr lang="en-US" b="0" i="0" dirty="0">
                <a:solidFill>
                  <a:srgbClr val="000000"/>
                </a:solidFill>
                <a:effectLst/>
                <a:latin typeface="system-ui"/>
              </a:rPr>
              <a:t>John 14:21-24 He who has My commandments and keeps them is the one who loves Me; and he who loves Me will be loved by My Father, and I will love him and will disclose Myself to him.” </a:t>
            </a:r>
            <a:r>
              <a:rPr lang="en-US" b="1" i="0" baseline="30000" dirty="0">
                <a:solidFill>
                  <a:srgbClr val="000000"/>
                </a:solidFill>
                <a:effectLst/>
                <a:latin typeface="system-ui"/>
              </a:rPr>
              <a:t>22 </a:t>
            </a:r>
            <a:r>
              <a:rPr lang="en-US" b="0" i="0" dirty="0">
                <a:solidFill>
                  <a:srgbClr val="000000"/>
                </a:solidFill>
                <a:effectLst/>
                <a:latin typeface="system-ui"/>
              </a:rPr>
              <a:t>Judas (not Iscariot) *said to Him, “Lord, what then has happened that You are going to disclose Yourself to us and not to the world?” </a:t>
            </a:r>
            <a:r>
              <a:rPr lang="en-US" b="1" i="0" baseline="30000" dirty="0">
                <a:solidFill>
                  <a:srgbClr val="000000"/>
                </a:solidFill>
                <a:effectLst/>
                <a:latin typeface="system-ui"/>
              </a:rPr>
              <a:t>23 </a:t>
            </a:r>
            <a:r>
              <a:rPr lang="en-US" b="0" i="0" dirty="0">
                <a:solidFill>
                  <a:srgbClr val="000000"/>
                </a:solidFill>
                <a:effectLst/>
                <a:latin typeface="system-ui"/>
              </a:rPr>
              <a:t>Jesus answered and said to him, “If anyone loves Me, he will keep My word; and My Father will love him, and We will come to him and make Our abode with him. </a:t>
            </a:r>
            <a:r>
              <a:rPr lang="en-US" b="1" i="0" baseline="30000" dirty="0">
                <a:solidFill>
                  <a:srgbClr val="000000"/>
                </a:solidFill>
                <a:effectLst/>
                <a:latin typeface="system-ui"/>
              </a:rPr>
              <a:t>24 </a:t>
            </a:r>
            <a:r>
              <a:rPr lang="en-US" b="0" i="0" dirty="0">
                <a:solidFill>
                  <a:srgbClr val="000000"/>
                </a:solidFill>
                <a:effectLst/>
                <a:latin typeface="system-ui"/>
              </a:rPr>
              <a:t>He who does not love Me does not keep My words; and the word which you hear is not Mine, but the Father’s who sent Me.</a:t>
            </a:r>
          </a:p>
          <a:p>
            <a:endParaRPr lang="en-US" dirty="0"/>
          </a:p>
        </p:txBody>
      </p:sp>
      <p:sp>
        <p:nvSpPr>
          <p:cNvPr id="4" name="Date Placeholder 3"/>
          <p:cNvSpPr>
            <a:spLocks noGrp="1"/>
          </p:cNvSpPr>
          <p:nvPr>
            <p:ph type="dt" idx="1"/>
          </p:nvPr>
        </p:nvSpPr>
        <p:spPr/>
        <p:txBody>
          <a:bodyPr/>
          <a:lstStyle/>
          <a:p>
            <a:pPr>
              <a:defRPr/>
            </a:pPr>
            <a:r>
              <a:rPr lang="en-US"/>
              <a:t>4/20/2025 am</a:t>
            </a:r>
          </a:p>
        </p:txBody>
      </p:sp>
      <p:sp>
        <p:nvSpPr>
          <p:cNvPr id="5" name="Slide Number Placeholder 4"/>
          <p:cNvSpPr>
            <a:spLocks noGrp="1"/>
          </p:cNvSpPr>
          <p:nvPr>
            <p:ph type="sldNum" sz="quarter" idx="5"/>
          </p:nvPr>
        </p:nvSpPr>
        <p:spPr/>
        <p:txBody>
          <a:bodyPr/>
          <a:lstStyle/>
          <a:p>
            <a:fld id="{601CA7E3-025E-4CA2-958C-919601DAC674}" type="slidenum">
              <a:rPr lang="en-US" altLang="en-US" smtClean="0"/>
              <a:pPr/>
              <a:t>35</a:t>
            </a:fld>
            <a:endParaRPr lang="en-US" altLang="en-US"/>
          </a:p>
        </p:txBody>
      </p:sp>
      <p:sp>
        <p:nvSpPr>
          <p:cNvPr id="6" name="Footer Placeholder 5">
            <a:extLst>
              <a:ext uri="{FF2B5EF4-FFF2-40B4-BE49-F238E27FC236}">
                <a16:creationId xmlns:a16="http://schemas.microsoft.com/office/drawing/2014/main" id="{25A91E07-821E-2ECF-B97C-CF6AA5EFE040}"/>
              </a:ext>
            </a:extLst>
          </p:cNvPr>
          <p:cNvSpPr>
            <a:spLocks noGrp="1"/>
          </p:cNvSpPr>
          <p:nvPr>
            <p:ph type="ftr" sz="quarter" idx="4"/>
          </p:nvPr>
        </p:nvSpPr>
        <p:spPr/>
        <p:txBody>
          <a:bodyPr/>
          <a:lstStyle/>
          <a:p>
            <a:pPr>
              <a:defRPr/>
            </a:pPr>
            <a:r>
              <a:rPr lang="en-US"/>
              <a:t>Randy Childs</a:t>
            </a:r>
          </a:p>
        </p:txBody>
      </p:sp>
    </p:spTree>
    <p:extLst>
      <p:ext uri="{BB962C8B-B14F-4D97-AF65-F5344CB8AC3E}">
        <p14:creationId xmlns:p14="http://schemas.microsoft.com/office/powerpoint/2010/main" val="35938036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E57238-0373-F368-BCBB-65FF7395D5FB}"/>
            </a:ext>
          </a:extLst>
        </p:cNvPr>
        <p:cNvGrpSpPr/>
        <p:nvPr/>
      </p:nvGrpSpPr>
      <p:grpSpPr>
        <a:xfrm>
          <a:off x="0" y="0"/>
          <a:ext cx="0" cy="0"/>
          <a:chOff x="0" y="0"/>
          <a:chExt cx="0" cy="0"/>
        </a:xfrm>
      </p:grpSpPr>
      <p:sp>
        <p:nvSpPr>
          <p:cNvPr id="17410" name="Slide Image Placeholder 1">
            <a:extLst>
              <a:ext uri="{FF2B5EF4-FFF2-40B4-BE49-F238E27FC236}">
                <a16:creationId xmlns:a16="http://schemas.microsoft.com/office/drawing/2014/main" id="{B945ECF9-F65B-AC31-9942-AC9E83A3495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a:extLst>
              <a:ext uri="{FF2B5EF4-FFF2-40B4-BE49-F238E27FC236}">
                <a16:creationId xmlns:a16="http://schemas.microsoft.com/office/drawing/2014/main" id="{A88E12C3-4253-48B2-6E26-F12B32E7712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17412" name="Slide Number Placeholder 3">
            <a:extLst>
              <a:ext uri="{FF2B5EF4-FFF2-40B4-BE49-F238E27FC236}">
                <a16:creationId xmlns:a16="http://schemas.microsoft.com/office/drawing/2014/main" id="{B8D230F7-41E9-23BD-A070-416DCF88E20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61265" indent="-292794">
              <a:defRPr>
                <a:solidFill>
                  <a:schemeClr val="tx1"/>
                </a:solidFill>
                <a:latin typeface="Garamond" panose="02020404030301010803" pitchFamily="18" charset="0"/>
              </a:defRPr>
            </a:lvl2pPr>
            <a:lvl3pPr marL="1171177" indent="-234235">
              <a:defRPr>
                <a:solidFill>
                  <a:schemeClr val="tx1"/>
                </a:solidFill>
                <a:latin typeface="Garamond" panose="02020404030301010803" pitchFamily="18" charset="0"/>
              </a:defRPr>
            </a:lvl3pPr>
            <a:lvl4pPr marL="1639647" indent="-234235">
              <a:defRPr>
                <a:solidFill>
                  <a:schemeClr val="tx1"/>
                </a:solidFill>
                <a:latin typeface="Garamond" panose="02020404030301010803" pitchFamily="18" charset="0"/>
              </a:defRPr>
            </a:lvl4pPr>
            <a:lvl5pPr marL="2108118" indent="-234235">
              <a:defRPr>
                <a:solidFill>
                  <a:schemeClr val="tx1"/>
                </a:solidFill>
                <a:latin typeface="Garamond" panose="02020404030301010803" pitchFamily="18" charset="0"/>
              </a:defRPr>
            </a:lvl5pPr>
            <a:lvl6pPr marL="2576589" indent="-234235" fontAlgn="base">
              <a:spcBef>
                <a:spcPct val="0"/>
              </a:spcBef>
              <a:spcAft>
                <a:spcPct val="0"/>
              </a:spcAft>
              <a:defRPr>
                <a:solidFill>
                  <a:schemeClr val="tx1"/>
                </a:solidFill>
                <a:latin typeface="Garamond" panose="02020404030301010803" pitchFamily="18" charset="0"/>
              </a:defRPr>
            </a:lvl6pPr>
            <a:lvl7pPr marL="3045060" indent="-234235" fontAlgn="base">
              <a:spcBef>
                <a:spcPct val="0"/>
              </a:spcBef>
              <a:spcAft>
                <a:spcPct val="0"/>
              </a:spcAft>
              <a:defRPr>
                <a:solidFill>
                  <a:schemeClr val="tx1"/>
                </a:solidFill>
                <a:latin typeface="Garamond" panose="02020404030301010803" pitchFamily="18" charset="0"/>
              </a:defRPr>
            </a:lvl7pPr>
            <a:lvl8pPr marL="3513531" indent="-234235" fontAlgn="base">
              <a:spcBef>
                <a:spcPct val="0"/>
              </a:spcBef>
              <a:spcAft>
                <a:spcPct val="0"/>
              </a:spcAft>
              <a:defRPr>
                <a:solidFill>
                  <a:schemeClr val="tx1"/>
                </a:solidFill>
                <a:latin typeface="Garamond" panose="02020404030301010803" pitchFamily="18" charset="0"/>
              </a:defRPr>
            </a:lvl8pPr>
            <a:lvl9pPr marL="3982002" indent="-234235" fontAlgn="base">
              <a:spcBef>
                <a:spcPct val="0"/>
              </a:spcBef>
              <a:spcAft>
                <a:spcPct val="0"/>
              </a:spcAft>
              <a:defRPr>
                <a:solidFill>
                  <a:schemeClr val="tx1"/>
                </a:solidFill>
                <a:latin typeface="Garamond" panose="02020404030301010803" pitchFamily="18" charset="0"/>
              </a:defRPr>
            </a:lvl9pPr>
          </a:lstStyle>
          <a:p>
            <a:fld id="{328F9A08-3AB9-4D68-A3A4-8F7303A32571}" type="slidenum">
              <a:rPr lang="en-US" altLang="en-US">
                <a:latin typeface="Calibri" panose="020F0502020204030204" pitchFamily="34" charset="0"/>
              </a:rPr>
              <a:pPr/>
              <a:t>2</a:t>
            </a:fld>
            <a:endParaRPr lang="en-US" altLang="en-US">
              <a:latin typeface="Calibri" panose="020F0502020204030204" pitchFamily="34" charset="0"/>
            </a:endParaRPr>
          </a:p>
        </p:txBody>
      </p:sp>
      <p:sp>
        <p:nvSpPr>
          <p:cNvPr id="17413" name="Date Placeholder 4">
            <a:extLst>
              <a:ext uri="{FF2B5EF4-FFF2-40B4-BE49-F238E27FC236}">
                <a16:creationId xmlns:a16="http://schemas.microsoft.com/office/drawing/2014/main" id="{D93E9957-2CE0-01EB-5A65-E379BCE5ACD8}"/>
              </a:ext>
            </a:extLst>
          </p:cNvPr>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Garamond" panose="02020404030301010803" pitchFamily="18" charset="0"/>
              </a:defRPr>
            </a:lvl1pPr>
            <a:lvl2pPr marL="761265" indent="-292794">
              <a:defRPr>
                <a:solidFill>
                  <a:schemeClr val="tx1"/>
                </a:solidFill>
                <a:latin typeface="Garamond" panose="02020404030301010803" pitchFamily="18" charset="0"/>
              </a:defRPr>
            </a:lvl2pPr>
            <a:lvl3pPr marL="1171177" indent="-234235">
              <a:defRPr>
                <a:solidFill>
                  <a:schemeClr val="tx1"/>
                </a:solidFill>
                <a:latin typeface="Garamond" panose="02020404030301010803" pitchFamily="18" charset="0"/>
              </a:defRPr>
            </a:lvl3pPr>
            <a:lvl4pPr marL="1639647" indent="-234235">
              <a:defRPr>
                <a:solidFill>
                  <a:schemeClr val="tx1"/>
                </a:solidFill>
                <a:latin typeface="Garamond" panose="02020404030301010803" pitchFamily="18" charset="0"/>
              </a:defRPr>
            </a:lvl4pPr>
            <a:lvl5pPr marL="2108118" indent="-234235">
              <a:defRPr>
                <a:solidFill>
                  <a:schemeClr val="tx1"/>
                </a:solidFill>
                <a:latin typeface="Garamond" panose="02020404030301010803" pitchFamily="18" charset="0"/>
              </a:defRPr>
            </a:lvl5pPr>
            <a:lvl6pPr marL="2576589" indent="-234235" fontAlgn="base">
              <a:spcBef>
                <a:spcPct val="0"/>
              </a:spcBef>
              <a:spcAft>
                <a:spcPct val="0"/>
              </a:spcAft>
              <a:defRPr>
                <a:solidFill>
                  <a:schemeClr val="tx1"/>
                </a:solidFill>
                <a:latin typeface="Garamond" panose="02020404030301010803" pitchFamily="18" charset="0"/>
              </a:defRPr>
            </a:lvl6pPr>
            <a:lvl7pPr marL="3045060" indent="-234235" fontAlgn="base">
              <a:spcBef>
                <a:spcPct val="0"/>
              </a:spcBef>
              <a:spcAft>
                <a:spcPct val="0"/>
              </a:spcAft>
              <a:defRPr>
                <a:solidFill>
                  <a:schemeClr val="tx1"/>
                </a:solidFill>
                <a:latin typeface="Garamond" panose="02020404030301010803" pitchFamily="18" charset="0"/>
              </a:defRPr>
            </a:lvl7pPr>
            <a:lvl8pPr marL="3513531" indent="-234235" fontAlgn="base">
              <a:spcBef>
                <a:spcPct val="0"/>
              </a:spcBef>
              <a:spcAft>
                <a:spcPct val="0"/>
              </a:spcAft>
              <a:defRPr>
                <a:solidFill>
                  <a:schemeClr val="tx1"/>
                </a:solidFill>
                <a:latin typeface="Garamond" panose="02020404030301010803" pitchFamily="18" charset="0"/>
              </a:defRPr>
            </a:lvl8pPr>
            <a:lvl9pPr marL="3982002" indent="-234235" fontAlgn="base">
              <a:spcBef>
                <a:spcPct val="0"/>
              </a:spcBef>
              <a:spcAft>
                <a:spcPct val="0"/>
              </a:spcAft>
              <a:defRPr>
                <a:solidFill>
                  <a:schemeClr val="tx1"/>
                </a:solidFill>
                <a:latin typeface="Garamond" panose="02020404030301010803" pitchFamily="18" charset="0"/>
              </a:defRPr>
            </a:lvl9pPr>
          </a:lstStyle>
          <a:p>
            <a:pPr fontAlgn="base">
              <a:spcBef>
                <a:spcPct val="0"/>
              </a:spcBef>
              <a:spcAft>
                <a:spcPct val="0"/>
              </a:spcAft>
            </a:pPr>
            <a:r>
              <a:rPr lang="en-US" altLang="en-US">
                <a:latin typeface="Calibri" panose="020F0502020204030204" pitchFamily="34" charset="0"/>
              </a:rPr>
              <a:t>4/20/2025 am</a:t>
            </a:r>
          </a:p>
        </p:txBody>
      </p:sp>
      <p:sp>
        <p:nvSpPr>
          <p:cNvPr id="2" name="Footer Placeholder 1">
            <a:extLst>
              <a:ext uri="{FF2B5EF4-FFF2-40B4-BE49-F238E27FC236}">
                <a16:creationId xmlns:a16="http://schemas.microsoft.com/office/drawing/2014/main" id="{AB7D1659-A4DE-F82C-45F4-D8D57D464889}"/>
              </a:ext>
            </a:extLst>
          </p:cNvPr>
          <p:cNvSpPr>
            <a:spLocks noGrp="1"/>
          </p:cNvSpPr>
          <p:nvPr>
            <p:ph type="ftr" sz="quarter" idx="4"/>
          </p:nvPr>
        </p:nvSpPr>
        <p:spPr/>
        <p:txBody>
          <a:bodyPr/>
          <a:lstStyle/>
          <a:p>
            <a:pPr>
              <a:defRPr/>
            </a:pPr>
            <a:r>
              <a:rPr lang="en-US"/>
              <a:t>Randy Childs</a:t>
            </a:r>
          </a:p>
        </p:txBody>
      </p:sp>
    </p:spTree>
    <p:extLst>
      <p:ext uri="{BB962C8B-B14F-4D97-AF65-F5344CB8AC3E}">
        <p14:creationId xmlns:p14="http://schemas.microsoft.com/office/powerpoint/2010/main" val="99148197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0000" lnSpcReduction="20000"/>
          </a:bodyPr>
          <a:lstStyle/>
          <a:p>
            <a:r>
              <a:rPr lang="en-US" b="1" i="1" dirty="0">
                <a:solidFill>
                  <a:srgbClr val="FF0000"/>
                </a:solidFill>
                <a:latin typeface="Calibri" panose="020F0502020204030204" pitchFamily="34" charset="0"/>
                <a:cs typeface="Calibri" panose="020F0502020204030204" pitchFamily="34" charset="0"/>
              </a:rPr>
              <a:t>James 1:21-22 </a:t>
            </a:r>
            <a:r>
              <a:rPr lang="en-US" b="0" i="0" dirty="0">
                <a:solidFill>
                  <a:srgbClr val="000000"/>
                </a:solidFill>
                <a:effectLst/>
                <a:latin typeface="system-ui"/>
              </a:rPr>
              <a:t>Therefore, putting aside all filthiness and </a:t>
            </a:r>
            <a:r>
              <a:rPr lang="en-US" b="0" i="1" dirty="0">
                <a:solidFill>
                  <a:srgbClr val="000000"/>
                </a:solidFill>
                <a:effectLst/>
                <a:latin typeface="system-ui"/>
              </a:rPr>
              <a:t>all</a:t>
            </a:r>
            <a:r>
              <a:rPr lang="en-US" b="0" i="0" dirty="0">
                <a:solidFill>
                  <a:srgbClr val="000000"/>
                </a:solidFill>
                <a:effectLst/>
                <a:latin typeface="system-ui"/>
              </a:rPr>
              <a:t> that remains of wickedness, in humility receive the word implanted, which is able to save your souls. </a:t>
            </a:r>
            <a:r>
              <a:rPr lang="en-US" b="1" i="0" baseline="30000" dirty="0">
                <a:solidFill>
                  <a:srgbClr val="000000"/>
                </a:solidFill>
                <a:effectLst/>
                <a:latin typeface="system-ui"/>
              </a:rPr>
              <a:t>22 </a:t>
            </a:r>
            <a:r>
              <a:rPr lang="en-US" b="0" i="0" dirty="0">
                <a:solidFill>
                  <a:srgbClr val="000000"/>
                </a:solidFill>
                <a:effectLst/>
                <a:latin typeface="system-ui"/>
              </a:rPr>
              <a:t>But prove yourselves doers of the word, and not merely hearers who delude themselves.</a:t>
            </a:r>
            <a:endParaRPr lang="en-US" b="1" i="1" dirty="0">
              <a:solidFill>
                <a:srgbClr val="FF0000"/>
              </a:solidFill>
              <a:latin typeface="Calibri" panose="020F0502020204030204" pitchFamily="34" charset="0"/>
              <a:cs typeface="Calibri" panose="020F0502020204030204" pitchFamily="34" charset="0"/>
            </a:endParaRPr>
          </a:p>
          <a:p>
            <a:endParaRPr lang="en-US" b="1" i="1" dirty="0">
              <a:solidFill>
                <a:srgbClr val="FF0000"/>
              </a:solidFill>
              <a:latin typeface="Calibri" panose="020F0502020204030204" pitchFamily="34" charset="0"/>
              <a:cs typeface="Calibri" panose="020F0502020204030204" pitchFamily="34" charset="0"/>
            </a:endParaRPr>
          </a:p>
          <a:p>
            <a:r>
              <a:rPr lang="en-US" b="1" i="1" dirty="0">
                <a:solidFill>
                  <a:srgbClr val="FF0000"/>
                </a:solidFill>
                <a:latin typeface="Calibri" panose="020F0502020204030204" pitchFamily="34" charset="0"/>
                <a:cs typeface="Calibri" panose="020F0502020204030204" pitchFamily="34" charset="0"/>
              </a:rPr>
              <a:t>Romans 10:17 </a:t>
            </a:r>
            <a:r>
              <a:rPr lang="en-US" b="0" i="0" dirty="0">
                <a:solidFill>
                  <a:srgbClr val="000000"/>
                </a:solidFill>
                <a:effectLst/>
                <a:latin typeface="system-ui"/>
              </a:rPr>
              <a:t>So faith </a:t>
            </a:r>
            <a:r>
              <a:rPr lang="en-US" b="0" i="1" dirty="0">
                <a:solidFill>
                  <a:srgbClr val="000000"/>
                </a:solidFill>
                <a:effectLst/>
                <a:latin typeface="system-ui"/>
              </a:rPr>
              <a:t>comes</a:t>
            </a:r>
            <a:r>
              <a:rPr lang="en-US" b="0" i="0" dirty="0">
                <a:solidFill>
                  <a:srgbClr val="000000"/>
                </a:solidFill>
                <a:effectLst/>
                <a:latin typeface="system-ui"/>
              </a:rPr>
              <a:t> from hearing, and hearing by the word of Christ.</a:t>
            </a:r>
            <a:endParaRPr lang="en-US" b="1" i="1" dirty="0">
              <a:solidFill>
                <a:srgbClr val="FF0000"/>
              </a:solidFill>
              <a:latin typeface="Calibri" panose="020F0502020204030204" pitchFamily="34" charset="0"/>
              <a:cs typeface="Calibri" panose="020F0502020204030204" pitchFamily="34" charset="0"/>
            </a:endParaRPr>
          </a:p>
          <a:p>
            <a:endParaRPr lang="en-US" b="1" i="1" dirty="0">
              <a:solidFill>
                <a:srgbClr val="FF0000"/>
              </a:solidFill>
              <a:latin typeface="Calibri" panose="020F0502020204030204" pitchFamily="34" charset="0"/>
              <a:cs typeface="Calibri" panose="020F0502020204030204" pitchFamily="34" charset="0"/>
            </a:endParaRPr>
          </a:p>
          <a:p>
            <a:r>
              <a:rPr lang="en-US" b="1" i="1" dirty="0">
                <a:solidFill>
                  <a:srgbClr val="FF0000"/>
                </a:solidFill>
                <a:latin typeface="Calibri" panose="020F0502020204030204" pitchFamily="34" charset="0"/>
                <a:cs typeface="Calibri" panose="020F0502020204030204" pitchFamily="34" charset="0"/>
              </a:rPr>
              <a:t>Romans 1:16 </a:t>
            </a:r>
            <a:r>
              <a:rPr lang="en-US" b="0" i="0" dirty="0">
                <a:solidFill>
                  <a:srgbClr val="000000"/>
                </a:solidFill>
                <a:effectLst/>
                <a:latin typeface="system-ui"/>
              </a:rPr>
              <a:t>For I am not ashamed of the gospel, for it is the power of God for salvation to everyone who believes, to the Jew first and also to the Greek. </a:t>
            </a:r>
            <a:endParaRPr lang="en-US" b="1" i="1" dirty="0">
              <a:solidFill>
                <a:srgbClr val="FF0000"/>
              </a:solidFill>
              <a:latin typeface="Calibri" panose="020F0502020204030204" pitchFamily="34" charset="0"/>
              <a:cs typeface="Calibri" panose="020F0502020204030204" pitchFamily="34" charset="0"/>
            </a:endParaRPr>
          </a:p>
          <a:p>
            <a:endParaRPr lang="en-US" b="1" i="1" dirty="0">
              <a:solidFill>
                <a:srgbClr val="FF0000"/>
              </a:solidFill>
              <a:latin typeface="Calibri" panose="020F0502020204030204" pitchFamily="34" charset="0"/>
              <a:cs typeface="Calibri" panose="020F0502020204030204" pitchFamily="34" charset="0"/>
            </a:endParaRPr>
          </a:p>
          <a:p>
            <a:r>
              <a:rPr lang="en-US" b="1" i="1" dirty="0">
                <a:solidFill>
                  <a:srgbClr val="FF0000"/>
                </a:solidFill>
                <a:latin typeface="Calibri" panose="020F0502020204030204" pitchFamily="34" charset="0"/>
                <a:cs typeface="Calibri" panose="020F0502020204030204" pitchFamily="34" charset="0"/>
              </a:rPr>
              <a:t>Hebrews 11:6 </a:t>
            </a:r>
            <a:r>
              <a:rPr lang="en-US" b="0" i="0" dirty="0">
                <a:solidFill>
                  <a:srgbClr val="000000"/>
                </a:solidFill>
                <a:effectLst/>
                <a:latin typeface="system-ui"/>
              </a:rPr>
              <a:t>And without faith it is impossible to please </a:t>
            </a:r>
            <a:r>
              <a:rPr lang="en-US" b="0" i="1" dirty="0">
                <a:solidFill>
                  <a:srgbClr val="000000"/>
                </a:solidFill>
                <a:effectLst/>
                <a:latin typeface="system-ui"/>
              </a:rPr>
              <a:t>Him</a:t>
            </a:r>
            <a:r>
              <a:rPr lang="en-US" b="0" i="0" dirty="0">
                <a:solidFill>
                  <a:srgbClr val="000000"/>
                </a:solidFill>
                <a:effectLst/>
                <a:latin typeface="system-ui"/>
              </a:rPr>
              <a:t>, for he who comes to God must believe that He is and </a:t>
            </a:r>
            <a:r>
              <a:rPr lang="en-US" b="0" i="1" dirty="0">
                <a:solidFill>
                  <a:srgbClr val="000000"/>
                </a:solidFill>
                <a:effectLst/>
                <a:latin typeface="system-ui"/>
              </a:rPr>
              <a:t>that</a:t>
            </a:r>
            <a:r>
              <a:rPr lang="en-US" b="0" i="0" dirty="0">
                <a:solidFill>
                  <a:srgbClr val="000000"/>
                </a:solidFill>
                <a:effectLst/>
                <a:latin typeface="system-ui"/>
              </a:rPr>
              <a:t> He is a rewarder of those who seek Him.</a:t>
            </a:r>
            <a:endParaRPr lang="en-US" b="1" i="1" dirty="0">
              <a:solidFill>
                <a:srgbClr val="FF0000"/>
              </a:solidFill>
              <a:latin typeface="Calibri" panose="020F0502020204030204" pitchFamily="34" charset="0"/>
              <a:cs typeface="Calibri" panose="020F0502020204030204" pitchFamily="34" charset="0"/>
            </a:endParaRPr>
          </a:p>
          <a:p>
            <a:endParaRPr lang="en-US" b="1" i="1" dirty="0">
              <a:solidFill>
                <a:srgbClr val="FF0000"/>
              </a:solidFill>
              <a:latin typeface="Calibri" panose="020F0502020204030204" pitchFamily="34" charset="0"/>
              <a:cs typeface="Calibri" panose="020F0502020204030204" pitchFamily="34" charset="0"/>
            </a:endParaRPr>
          </a:p>
          <a:p>
            <a:r>
              <a:rPr lang="en-US" b="1" i="1" dirty="0">
                <a:solidFill>
                  <a:srgbClr val="FF0000"/>
                </a:solidFill>
                <a:latin typeface="Calibri" panose="020F0502020204030204" pitchFamily="34" charset="0"/>
                <a:cs typeface="Calibri" panose="020F0502020204030204" pitchFamily="34" charset="0"/>
              </a:rPr>
              <a:t>Acts 17:30-31 </a:t>
            </a:r>
            <a:r>
              <a:rPr lang="en-US" b="0" i="0" dirty="0">
                <a:solidFill>
                  <a:srgbClr val="000000"/>
                </a:solidFill>
                <a:effectLst/>
                <a:latin typeface="system-ui"/>
              </a:rPr>
              <a:t>Therefore having overlooked the times of ignorance, God is now declaring to men that all </a:t>
            </a:r>
            <a:r>
              <a:rPr lang="en-US" b="0" i="1" dirty="0">
                <a:solidFill>
                  <a:srgbClr val="000000"/>
                </a:solidFill>
                <a:effectLst/>
                <a:latin typeface="system-ui"/>
              </a:rPr>
              <a:t>people</a:t>
            </a:r>
            <a:r>
              <a:rPr lang="en-US" b="0" i="0" dirty="0">
                <a:solidFill>
                  <a:srgbClr val="000000"/>
                </a:solidFill>
                <a:effectLst/>
                <a:latin typeface="system-ui"/>
              </a:rPr>
              <a:t> everywhere should repent, </a:t>
            </a:r>
            <a:r>
              <a:rPr lang="en-US" b="1" i="0" baseline="30000" dirty="0">
                <a:solidFill>
                  <a:srgbClr val="000000"/>
                </a:solidFill>
                <a:effectLst/>
                <a:latin typeface="system-ui"/>
              </a:rPr>
              <a:t>31 </a:t>
            </a:r>
            <a:r>
              <a:rPr lang="en-US" b="0" i="0" dirty="0">
                <a:solidFill>
                  <a:srgbClr val="000000"/>
                </a:solidFill>
                <a:effectLst/>
                <a:latin typeface="system-ui"/>
              </a:rPr>
              <a:t>because He has fixed a day in which He will judge the world in righteousness through a Man whom He has appointed, having furnished proof to all men by raising Him from the dead.”</a:t>
            </a:r>
            <a:endParaRPr lang="en-US" b="1" i="1" dirty="0">
              <a:solidFill>
                <a:srgbClr val="FF0000"/>
              </a:solidFill>
              <a:latin typeface="Calibri" panose="020F0502020204030204" pitchFamily="34" charset="0"/>
              <a:cs typeface="Calibri" panose="020F0502020204030204" pitchFamily="34" charset="0"/>
            </a:endParaRPr>
          </a:p>
          <a:p>
            <a:endParaRPr lang="en-US" b="1" i="1" dirty="0">
              <a:solidFill>
                <a:srgbClr val="FF0000"/>
              </a:solidFill>
              <a:latin typeface="Calibri" panose="020F0502020204030204" pitchFamily="34" charset="0"/>
              <a:cs typeface="Calibri" panose="020F0502020204030204" pitchFamily="34" charset="0"/>
            </a:endParaRPr>
          </a:p>
          <a:p>
            <a:r>
              <a:rPr lang="en-US" b="1" i="1" dirty="0">
                <a:solidFill>
                  <a:srgbClr val="FF0000"/>
                </a:solidFill>
                <a:latin typeface="Calibri" panose="020F0502020204030204" pitchFamily="34" charset="0"/>
                <a:cs typeface="Calibri" panose="020F0502020204030204" pitchFamily="34" charset="0"/>
              </a:rPr>
              <a:t>Luke 13:3 </a:t>
            </a:r>
            <a:r>
              <a:rPr lang="en-US" b="0" i="0" dirty="0">
                <a:solidFill>
                  <a:srgbClr val="000000"/>
                </a:solidFill>
                <a:effectLst/>
                <a:latin typeface="system-ui"/>
              </a:rPr>
              <a:t>I tell you, no, but unless you repent, you will all likewise perish. </a:t>
            </a:r>
            <a:endParaRPr lang="en-US" b="1" i="1" dirty="0">
              <a:solidFill>
                <a:srgbClr val="FF0000"/>
              </a:solidFill>
              <a:latin typeface="Calibri" panose="020F0502020204030204" pitchFamily="34" charset="0"/>
              <a:cs typeface="Calibri" panose="020F0502020204030204" pitchFamily="34" charset="0"/>
            </a:endParaRPr>
          </a:p>
          <a:p>
            <a:endParaRPr lang="en-US" b="1" i="1" dirty="0">
              <a:solidFill>
                <a:srgbClr val="FF0000"/>
              </a:solidFill>
              <a:latin typeface="Calibri" panose="020F0502020204030204" pitchFamily="34" charset="0"/>
              <a:cs typeface="Calibri" panose="020F0502020204030204" pitchFamily="34" charset="0"/>
            </a:endParaRPr>
          </a:p>
          <a:p>
            <a:r>
              <a:rPr lang="en-US" b="1" i="1" dirty="0">
                <a:solidFill>
                  <a:srgbClr val="FF0000"/>
                </a:solidFill>
                <a:latin typeface="Calibri" panose="020F0502020204030204" pitchFamily="34" charset="0"/>
                <a:cs typeface="Calibri" panose="020F0502020204030204" pitchFamily="34" charset="0"/>
              </a:rPr>
              <a:t>Matthew 10:32-33 </a:t>
            </a:r>
            <a:r>
              <a:rPr lang="en-US" b="0" i="0" dirty="0">
                <a:solidFill>
                  <a:srgbClr val="000000"/>
                </a:solidFill>
                <a:effectLst/>
                <a:latin typeface="system-ui"/>
              </a:rPr>
              <a:t>“Therefore everyone who confesses Me before men, I will also confess him before My Father who is in heaven. </a:t>
            </a:r>
            <a:r>
              <a:rPr lang="en-US" b="1" i="0" baseline="30000" dirty="0">
                <a:solidFill>
                  <a:srgbClr val="000000"/>
                </a:solidFill>
                <a:effectLst/>
                <a:latin typeface="system-ui"/>
              </a:rPr>
              <a:t>33 </a:t>
            </a:r>
            <a:r>
              <a:rPr lang="en-US" b="0" i="0" dirty="0">
                <a:solidFill>
                  <a:srgbClr val="000000"/>
                </a:solidFill>
                <a:effectLst/>
                <a:latin typeface="system-ui"/>
              </a:rPr>
              <a:t>But whoever denies Me before men, I will also deny him before My Father who is in heaven.</a:t>
            </a:r>
            <a:endParaRPr lang="en-US" b="1" i="1" dirty="0">
              <a:solidFill>
                <a:srgbClr val="FF0000"/>
              </a:solidFill>
              <a:latin typeface="Calibri" panose="020F0502020204030204" pitchFamily="34" charset="0"/>
              <a:cs typeface="Calibri" panose="020F0502020204030204" pitchFamily="34" charset="0"/>
            </a:endParaRPr>
          </a:p>
          <a:p>
            <a:endParaRPr lang="en-US" b="1" i="1" dirty="0">
              <a:solidFill>
                <a:srgbClr val="FF0000"/>
              </a:solidFill>
              <a:latin typeface="Calibri" panose="020F0502020204030204" pitchFamily="34" charset="0"/>
              <a:cs typeface="Calibri" panose="020F0502020204030204" pitchFamily="34" charset="0"/>
            </a:endParaRPr>
          </a:p>
          <a:p>
            <a:r>
              <a:rPr lang="en-US" b="1" i="1" dirty="0">
                <a:solidFill>
                  <a:srgbClr val="FF0000"/>
                </a:solidFill>
                <a:latin typeface="Calibri" panose="020F0502020204030204" pitchFamily="34" charset="0"/>
                <a:cs typeface="Calibri" panose="020F0502020204030204" pitchFamily="34" charset="0"/>
              </a:rPr>
              <a:t>Romans 10:9-10 </a:t>
            </a:r>
            <a:r>
              <a:rPr lang="en-US" b="0" i="0" dirty="0">
                <a:solidFill>
                  <a:srgbClr val="000000"/>
                </a:solidFill>
                <a:effectLst/>
                <a:latin typeface="system-ui"/>
              </a:rPr>
              <a:t>that if you confess with your mouth Jesus </a:t>
            </a:r>
            <a:r>
              <a:rPr lang="en-US" b="0" i="1" dirty="0">
                <a:solidFill>
                  <a:srgbClr val="000000"/>
                </a:solidFill>
                <a:effectLst/>
                <a:latin typeface="system-ui"/>
              </a:rPr>
              <a:t>as</a:t>
            </a:r>
            <a:r>
              <a:rPr lang="en-US" b="0" i="0" dirty="0">
                <a:solidFill>
                  <a:srgbClr val="000000"/>
                </a:solidFill>
                <a:effectLst/>
                <a:latin typeface="system-ui"/>
              </a:rPr>
              <a:t> Lord, and believe in your heart that God raised Him from the dead, you will be saved; </a:t>
            </a:r>
            <a:r>
              <a:rPr lang="en-US" b="1" i="0" baseline="30000" dirty="0">
                <a:solidFill>
                  <a:srgbClr val="000000"/>
                </a:solidFill>
                <a:effectLst/>
                <a:latin typeface="system-ui"/>
              </a:rPr>
              <a:t>10 </a:t>
            </a:r>
            <a:r>
              <a:rPr lang="en-US" b="0" i="0" dirty="0">
                <a:solidFill>
                  <a:srgbClr val="000000"/>
                </a:solidFill>
                <a:effectLst/>
                <a:latin typeface="system-ui"/>
              </a:rPr>
              <a:t>for with the heart a person believes, resulting in righteousness, and with the mouth he confesses, resulting in salvation. </a:t>
            </a:r>
            <a:endParaRPr lang="en-US" b="1" i="1" dirty="0">
              <a:solidFill>
                <a:srgbClr val="FF0000"/>
              </a:solidFill>
              <a:latin typeface="Calibri" panose="020F0502020204030204" pitchFamily="34" charset="0"/>
              <a:cs typeface="Calibri" panose="020F0502020204030204" pitchFamily="34" charset="0"/>
            </a:endParaRPr>
          </a:p>
          <a:p>
            <a:endParaRPr lang="en-US" b="1" i="1" dirty="0">
              <a:solidFill>
                <a:srgbClr val="FF0000"/>
              </a:solidFill>
              <a:latin typeface="Calibri" panose="020F0502020204030204" pitchFamily="34" charset="0"/>
              <a:cs typeface="Calibri" panose="020F0502020204030204" pitchFamily="34" charset="0"/>
            </a:endParaRPr>
          </a:p>
          <a:p>
            <a:r>
              <a:rPr lang="en-US" b="1" i="1" dirty="0">
                <a:solidFill>
                  <a:srgbClr val="FF0000"/>
                </a:solidFill>
                <a:latin typeface="Calibri" panose="020F0502020204030204" pitchFamily="34" charset="0"/>
                <a:cs typeface="Calibri" panose="020F0502020204030204" pitchFamily="34" charset="0"/>
              </a:rPr>
              <a:t>Acts 2:38 </a:t>
            </a:r>
            <a:r>
              <a:rPr lang="en-US" b="0" i="0" dirty="0">
                <a:solidFill>
                  <a:srgbClr val="000000"/>
                </a:solidFill>
                <a:effectLst/>
                <a:latin typeface="system-ui"/>
              </a:rPr>
              <a:t>Peter </a:t>
            </a:r>
            <a:r>
              <a:rPr lang="en-US" b="0" i="1" dirty="0">
                <a:solidFill>
                  <a:srgbClr val="000000"/>
                </a:solidFill>
                <a:effectLst/>
                <a:latin typeface="system-ui"/>
              </a:rPr>
              <a:t>said</a:t>
            </a:r>
            <a:r>
              <a:rPr lang="en-US" b="0" i="0" dirty="0">
                <a:solidFill>
                  <a:srgbClr val="000000"/>
                </a:solidFill>
                <a:effectLst/>
                <a:latin typeface="system-ui"/>
              </a:rPr>
              <a:t> to them, “Repent, and each of you be baptized in the name of Jesus Christ for the forgiveness of your sins; and you will receive the gift of the Holy Spirit. </a:t>
            </a:r>
            <a:endParaRPr lang="en-US" b="1" i="1" dirty="0">
              <a:solidFill>
                <a:srgbClr val="FF0000"/>
              </a:solidFill>
              <a:latin typeface="Calibri" panose="020F0502020204030204" pitchFamily="34" charset="0"/>
              <a:cs typeface="Calibri" panose="020F0502020204030204" pitchFamily="34" charset="0"/>
            </a:endParaRPr>
          </a:p>
          <a:p>
            <a:endParaRPr lang="en-US" b="1" i="1" dirty="0">
              <a:solidFill>
                <a:srgbClr val="FF0000"/>
              </a:solidFill>
              <a:latin typeface="Calibri" panose="020F0502020204030204" pitchFamily="34" charset="0"/>
              <a:cs typeface="Calibri" panose="020F0502020204030204" pitchFamily="34" charset="0"/>
            </a:endParaRPr>
          </a:p>
          <a:p>
            <a:r>
              <a:rPr lang="en-US" b="1" i="1" dirty="0">
                <a:solidFill>
                  <a:srgbClr val="FF0000"/>
                </a:solidFill>
                <a:latin typeface="Calibri" panose="020F0502020204030204" pitchFamily="34" charset="0"/>
                <a:cs typeface="Calibri" panose="020F0502020204030204" pitchFamily="34" charset="0"/>
              </a:rPr>
              <a:t>Mark 16:16 </a:t>
            </a:r>
            <a:r>
              <a:rPr lang="en-US" b="0" i="0" dirty="0">
                <a:solidFill>
                  <a:srgbClr val="000000"/>
                </a:solidFill>
                <a:effectLst/>
                <a:latin typeface="system-ui"/>
              </a:rPr>
              <a:t>He who has believed and has been baptized shall be saved; but he who has disbelieved shall be condemned.</a:t>
            </a:r>
            <a:endParaRPr lang="en-US" b="1" i="1" dirty="0">
              <a:solidFill>
                <a:srgbClr val="FF0000"/>
              </a:solidFill>
              <a:latin typeface="Calibri" panose="020F0502020204030204" pitchFamily="34" charset="0"/>
              <a:cs typeface="Calibri" panose="020F0502020204030204" pitchFamily="34" charset="0"/>
            </a:endParaRPr>
          </a:p>
          <a:p>
            <a:endParaRPr lang="en-US" b="1" i="1" dirty="0">
              <a:solidFill>
                <a:srgbClr val="FF0000"/>
              </a:solidFill>
              <a:latin typeface="Calibri" panose="020F0502020204030204" pitchFamily="34" charset="0"/>
              <a:cs typeface="Calibri" panose="020F0502020204030204" pitchFamily="34" charset="0"/>
            </a:endParaRPr>
          </a:p>
          <a:p>
            <a:r>
              <a:rPr lang="en-US" b="1" i="1" dirty="0">
                <a:solidFill>
                  <a:srgbClr val="FF0000"/>
                </a:solidFill>
                <a:latin typeface="Calibri" panose="020F0502020204030204" pitchFamily="34" charset="0"/>
                <a:cs typeface="Calibri" panose="020F0502020204030204" pitchFamily="34" charset="0"/>
              </a:rPr>
              <a:t>Hebrews 5:9 </a:t>
            </a:r>
            <a:r>
              <a:rPr lang="en-US" b="0" i="0" dirty="0">
                <a:solidFill>
                  <a:srgbClr val="000000"/>
                </a:solidFill>
                <a:effectLst/>
                <a:latin typeface="system-ui"/>
              </a:rPr>
              <a:t>And having been made perfect, He became to all those who obey Him the source of eternal salvation…</a:t>
            </a:r>
            <a:endParaRPr lang="en-US" b="1" i="1" dirty="0">
              <a:solidFill>
                <a:srgbClr val="FF0000"/>
              </a:solidFill>
              <a:latin typeface="Calibri" panose="020F0502020204030204" pitchFamily="34" charset="0"/>
              <a:cs typeface="Calibri" panose="020F0502020204030204" pitchFamily="34" charset="0"/>
            </a:endParaRPr>
          </a:p>
          <a:p>
            <a:endParaRPr lang="en-US" b="1" i="1" dirty="0">
              <a:solidFill>
                <a:srgbClr val="FF0000"/>
              </a:solidFill>
              <a:latin typeface="Calibri" panose="020F0502020204030204" pitchFamily="34" charset="0"/>
              <a:cs typeface="Calibri" panose="020F0502020204030204" pitchFamily="34" charset="0"/>
            </a:endParaRPr>
          </a:p>
          <a:p>
            <a:r>
              <a:rPr lang="en-US" b="1" i="1" dirty="0">
                <a:solidFill>
                  <a:srgbClr val="FF0000"/>
                </a:solidFill>
                <a:latin typeface="Calibri" panose="020F0502020204030204" pitchFamily="34" charset="0"/>
                <a:cs typeface="Calibri" panose="020F0502020204030204" pitchFamily="34" charset="0"/>
              </a:rPr>
              <a:t>1 Corinthians 15:58 </a:t>
            </a:r>
            <a:r>
              <a:rPr lang="en-US" b="0" i="0" dirty="0">
                <a:solidFill>
                  <a:srgbClr val="000000"/>
                </a:solidFill>
                <a:effectLst/>
                <a:latin typeface="system-ui"/>
              </a:rPr>
              <a:t>Therefore, my beloved brethren, be steadfast, immovable, always abounding in the work of the Lord, knowing that your toil is not </a:t>
            </a:r>
            <a:r>
              <a:rPr lang="en-US" b="0" i="1" dirty="0">
                <a:solidFill>
                  <a:srgbClr val="000000"/>
                </a:solidFill>
                <a:effectLst/>
                <a:latin typeface="system-ui"/>
              </a:rPr>
              <a:t>in</a:t>
            </a:r>
            <a:r>
              <a:rPr lang="en-US" b="0" i="0" dirty="0">
                <a:solidFill>
                  <a:srgbClr val="000000"/>
                </a:solidFill>
                <a:effectLst/>
                <a:latin typeface="system-ui"/>
              </a:rPr>
              <a:t> vain in the Lord.</a:t>
            </a:r>
            <a:endParaRPr lang="en-US" dirty="0"/>
          </a:p>
        </p:txBody>
      </p:sp>
      <p:sp>
        <p:nvSpPr>
          <p:cNvPr id="4" name="Date Placeholder 3"/>
          <p:cNvSpPr>
            <a:spLocks noGrp="1"/>
          </p:cNvSpPr>
          <p:nvPr>
            <p:ph type="dt" idx="1"/>
          </p:nvPr>
        </p:nvSpPr>
        <p:spPr/>
        <p:txBody>
          <a:bodyPr/>
          <a:lstStyle/>
          <a:p>
            <a:pPr>
              <a:defRPr/>
            </a:pPr>
            <a:r>
              <a:rPr lang="en-US"/>
              <a:t>4/20/2025 am</a:t>
            </a:r>
          </a:p>
        </p:txBody>
      </p:sp>
      <p:sp>
        <p:nvSpPr>
          <p:cNvPr id="5" name="Slide Number Placeholder 4"/>
          <p:cNvSpPr>
            <a:spLocks noGrp="1"/>
          </p:cNvSpPr>
          <p:nvPr>
            <p:ph type="sldNum" sz="quarter" idx="5"/>
          </p:nvPr>
        </p:nvSpPr>
        <p:spPr/>
        <p:txBody>
          <a:bodyPr/>
          <a:lstStyle/>
          <a:p>
            <a:fld id="{601CA7E3-025E-4CA2-958C-919601DAC674}" type="slidenum">
              <a:rPr lang="en-US" altLang="en-US" smtClean="0"/>
              <a:pPr/>
              <a:t>36</a:t>
            </a:fld>
            <a:endParaRPr lang="en-US" altLang="en-US"/>
          </a:p>
        </p:txBody>
      </p:sp>
      <p:sp>
        <p:nvSpPr>
          <p:cNvPr id="6" name="Footer Placeholder 5">
            <a:extLst>
              <a:ext uri="{FF2B5EF4-FFF2-40B4-BE49-F238E27FC236}">
                <a16:creationId xmlns:a16="http://schemas.microsoft.com/office/drawing/2014/main" id="{CE74F742-C13B-7FC1-802F-C0DF030BB871}"/>
              </a:ext>
            </a:extLst>
          </p:cNvPr>
          <p:cNvSpPr>
            <a:spLocks noGrp="1"/>
          </p:cNvSpPr>
          <p:nvPr>
            <p:ph type="ftr" sz="quarter" idx="4"/>
          </p:nvPr>
        </p:nvSpPr>
        <p:spPr/>
        <p:txBody>
          <a:bodyPr/>
          <a:lstStyle/>
          <a:p>
            <a:pPr>
              <a:defRPr/>
            </a:pPr>
            <a:r>
              <a:rPr lang="en-US"/>
              <a:t>Randy Childs</a:t>
            </a:r>
          </a:p>
        </p:txBody>
      </p:sp>
    </p:spTree>
    <p:extLst>
      <p:ext uri="{BB962C8B-B14F-4D97-AF65-F5344CB8AC3E}">
        <p14:creationId xmlns:p14="http://schemas.microsoft.com/office/powerpoint/2010/main" val="14150044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4D04B8-AF67-B060-A04C-2CF333A6709C}"/>
            </a:ext>
          </a:extLst>
        </p:cNvPr>
        <p:cNvGrpSpPr/>
        <p:nvPr/>
      </p:nvGrpSpPr>
      <p:grpSpPr>
        <a:xfrm>
          <a:off x="0" y="0"/>
          <a:ext cx="0" cy="0"/>
          <a:chOff x="0" y="0"/>
          <a:chExt cx="0" cy="0"/>
        </a:xfrm>
      </p:grpSpPr>
      <p:sp>
        <p:nvSpPr>
          <p:cNvPr id="17410" name="Slide Image Placeholder 1">
            <a:extLst>
              <a:ext uri="{FF2B5EF4-FFF2-40B4-BE49-F238E27FC236}">
                <a16:creationId xmlns:a16="http://schemas.microsoft.com/office/drawing/2014/main" id="{493FB903-9B0F-79B9-FA19-1B16F333BA0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a:extLst>
              <a:ext uri="{FF2B5EF4-FFF2-40B4-BE49-F238E27FC236}">
                <a16:creationId xmlns:a16="http://schemas.microsoft.com/office/drawing/2014/main" id="{D0DD7F65-B7FA-9016-CA42-080CAA39E4C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17412" name="Slide Number Placeholder 3">
            <a:extLst>
              <a:ext uri="{FF2B5EF4-FFF2-40B4-BE49-F238E27FC236}">
                <a16:creationId xmlns:a16="http://schemas.microsoft.com/office/drawing/2014/main" id="{00242DCE-6FAB-30A0-0007-AB2D7C800BD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61265" indent="-292794">
              <a:defRPr>
                <a:solidFill>
                  <a:schemeClr val="tx1"/>
                </a:solidFill>
                <a:latin typeface="Garamond" panose="02020404030301010803" pitchFamily="18" charset="0"/>
              </a:defRPr>
            </a:lvl2pPr>
            <a:lvl3pPr marL="1171177" indent="-234235">
              <a:defRPr>
                <a:solidFill>
                  <a:schemeClr val="tx1"/>
                </a:solidFill>
                <a:latin typeface="Garamond" panose="02020404030301010803" pitchFamily="18" charset="0"/>
              </a:defRPr>
            </a:lvl3pPr>
            <a:lvl4pPr marL="1639647" indent="-234235">
              <a:defRPr>
                <a:solidFill>
                  <a:schemeClr val="tx1"/>
                </a:solidFill>
                <a:latin typeface="Garamond" panose="02020404030301010803" pitchFamily="18" charset="0"/>
              </a:defRPr>
            </a:lvl4pPr>
            <a:lvl5pPr marL="2108118" indent="-234235">
              <a:defRPr>
                <a:solidFill>
                  <a:schemeClr val="tx1"/>
                </a:solidFill>
                <a:latin typeface="Garamond" panose="02020404030301010803" pitchFamily="18" charset="0"/>
              </a:defRPr>
            </a:lvl5pPr>
            <a:lvl6pPr marL="2576589" indent="-234235" fontAlgn="base">
              <a:spcBef>
                <a:spcPct val="0"/>
              </a:spcBef>
              <a:spcAft>
                <a:spcPct val="0"/>
              </a:spcAft>
              <a:defRPr>
                <a:solidFill>
                  <a:schemeClr val="tx1"/>
                </a:solidFill>
                <a:latin typeface="Garamond" panose="02020404030301010803" pitchFamily="18" charset="0"/>
              </a:defRPr>
            </a:lvl6pPr>
            <a:lvl7pPr marL="3045060" indent="-234235" fontAlgn="base">
              <a:spcBef>
                <a:spcPct val="0"/>
              </a:spcBef>
              <a:spcAft>
                <a:spcPct val="0"/>
              </a:spcAft>
              <a:defRPr>
                <a:solidFill>
                  <a:schemeClr val="tx1"/>
                </a:solidFill>
                <a:latin typeface="Garamond" panose="02020404030301010803" pitchFamily="18" charset="0"/>
              </a:defRPr>
            </a:lvl7pPr>
            <a:lvl8pPr marL="3513531" indent="-234235" fontAlgn="base">
              <a:spcBef>
                <a:spcPct val="0"/>
              </a:spcBef>
              <a:spcAft>
                <a:spcPct val="0"/>
              </a:spcAft>
              <a:defRPr>
                <a:solidFill>
                  <a:schemeClr val="tx1"/>
                </a:solidFill>
                <a:latin typeface="Garamond" panose="02020404030301010803" pitchFamily="18" charset="0"/>
              </a:defRPr>
            </a:lvl8pPr>
            <a:lvl9pPr marL="3982002" indent="-234235" fontAlgn="base">
              <a:spcBef>
                <a:spcPct val="0"/>
              </a:spcBef>
              <a:spcAft>
                <a:spcPct val="0"/>
              </a:spcAft>
              <a:defRPr>
                <a:solidFill>
                  <a:schemeClr val="tx1"/>
                </a:solidFill>
                <a:latin typeface="Garamond" panose="02020404030301010803" pitchFamily="18" charset="0"/>
              </a:defRPr>
            </a:lvl9pPr>
          </a:lstStyle>
          <a:p>
            <a:fld id="{328F9A08-3AB9-4D68-A3A4-8F7303A32571}" type="slidenum">
              <a:rPr lang="en-US" altLang="en-US">
                <a:latin typeface="Calibri" panose="020F0502020204030204" pitchFamily="34" charset="0"/>
              </a:rPr>
              <a:pPr/>
              <a:t>3</a:t>
            </a:fld>
            <a:endParaRPr lang="en-US" altLang="en-US">
              <a:latin typeface="Calibri" panose="020F0502020204030204" pitchFamily="34" charset="0"/>
            </a:endParaRPr>
          </a:p>
        </p:txBody>
      </p:sp>
      <p:sp>
        <p:nvSpPr>
          <p:cNvPr id="17413" name="Date Placeholder 4">
            <a:extLst>
              <a:ext uri="{FF2B5EF4-FFF2-40B4-BE49-F238E27FC236}">
                <a16:creationId xmlns:a16="http://schemas.microsoft.com/office/drawing/2014/main" id="{4F548F1E-CF8A-7D40-F645-99793A636DC9}"/>
              </a:ext>
            </a:extLst>
          </p:cNvPr>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Garamond" panose="02020404030301010803" pitchFamily="18" charset="0"/>
              </a:defRPr>
            </a:lvl1pPr>
            <a:lvl2pPr marL="761265" indent="-292794">
              <a:defRPr>
                <a:solidFill>
                  <a:schemeClr val="tx1"/>
                </a:solidFill>
                <a:latin typeface="Garamond" panose="02020404030301010803" pitchFamily="18" charset="0"/>
              </a:defRPr>
            </a:lvl2pPr>
            <a:lvl3pPr marL="1171177" indent="-234235">
              <a:defRPr>
                <a:solidFill>
                  <a:schemeClr val="tx1"/>
                </a:solidFill>
                <a:latin typeface="Garamond" panose="02020404030301010803" pitchFamily="18" charset="0"/>
              </a:defRPr>
            </a:lvl3pPr>
            <a:lvl4pPr marL="1639647" indent="-234235">
              <a:defRPr>
                <a:solidFill>
                  <a:schemeClr val="tx1"/>
                </a:solidFill>
                <a:latin typeface="Garamond" panose="02020404030301010803" pitchFamily="18" charset="0"/>
              </a:defRPr>
            </a:lvl4pPr>
            <a:lvl5pPr marL="2108118" indent="-234235">
              <a:defRPr>
                <a:solidFill>
                  <a:schemeClr val="tx1"/>
                </a:solidFill>
                <a:latin typeface="Garamond" panose="02020404030301010803" pitchFamily="18" charset="0"/>
              </a:defRPr>
            </a:lvl5pPr>
            <a:lvl6pPr marL="2576589" indent="-234235" fontAlgn="base">
              <a:spcBef>
                <a:spcPct val="0"/>
              </a:spcBef>
              <a:spcAft>
                <a:spcPct val="0"/>
              </a:spcAft>
              <a:defRPr>
                <a:solidFill>
                  <a:schemeClr val="tx1"/>
                </a:solidFill>
                <a:latin typeface="Garamond" panose="02020404030301010803" pitchFamily="18" charset="0"/>
              </a:defRPr>
            </a:lvl6pPr>
            <a:lvl7pPr marL="3045060" indent="-234235" fontAlgn="base">
              <a:spcBef>
                <a:spcPct val="0"/>
              </a:spcBef>
              <a:spcAft>
                <a:spcPct val="0"/>
              </a:spcAft>
              <a:defRPr>
                <a:solidFill>
                  <a:schemeClr val="tx1"/>
                </a:solidFill>
                <a:latin typeface="Garamond" panose="02020404030301010803" pitchFamily="18" charset="0"/>
              </a:defRPr>
            </a:lvl7pPr>
            <a:lvl8pPr marL="3513531" indent="-234235" fontAlgn="base">
              <a:spcBef>
                <a:spcPct val="0"/>
              </a:spcBef>
              <a:spcAft>
                <a:spcPct val="0"/>
              </a:spcAft>
              <a:defRPr>
                <a:solidFill>
                  <a:schemeClr val="tx1"/>
                </a:solidFill>
                <a:latin typeface="Garamond" panose="02020404030301010803" pitchFamily="18" charset="0"/>
              </a:defRPr>
            </a:lvl8pPr>
            <a:lvl9pPr marL="3982002" indent="-234235" fontAlgn="base">
              <a:spcBef>
                <a:spcPct val="0"/>
              </a:spcBef>
              <a:spcAft>
                <a:spcPct val="0"/>
              </a:spcAft>
              <a:defRPr>
                <a:solidFill>
                  <a:schemeClr val="tx1"/>
                </a:solidFill>
                <a:latin typeface="Garamond" panose="02020404030301010803" pitchFamily="18" charset="0"/>
              </a:defRPr>
            </a:lvl9pPr>
          </a:lstStyle>
          <a:p>
            <a:pPr fontAlgn="base">
              <a:spcBef>
                <a:spcPct val="0"/>
              </a:spcBef>
              <a:spcAft>
                <a:spcPct val="0"/>
              </a:spcAft>
            </a:pPr>
            <a:r>
              <a:rPr lang="en-US" altLang="en-US">
                <a:latin typeface="Calibri" panose="020F0502020204030204" pitchFamily="34" charset="0"/>
              </a:rPr>
              <a:t>4/20/2025 am</a:t>
            </a:r>
          </a:p>
        </p:txBody>
      </p:sp>
      <p:sp>
        <p:nvSpPr>
          <p:cNvPr id="2" name="Footer Placeholder 1">
            <a:extLst>
              <a:ext uri="{FF2B5EF4-FFF2-40B4-BE49-F238E27FC236}">
                <a16:creationId xmlns:a16="http://schemas.microsoft.com/office/drawing/2014/main" id="{4AC96344-B87F-D149-DBD7-723A15A76B7D}"/>
              </a:ext>
            </a:extLst>
          </p:cNvPr>
          <p:cNvSpPr>
            <a:spLocks noGrp="1"/>
          </p:cNvSpPr>
          <p:nvPr>
            <p:ph type="ftr" sz="quarter" idx="4"/>
          </p:nvPr>
        </p:nvSpPr>
        <p:spPr/>
        <p:txBody>
          <a:bodyPr/>
          <a:lstStyle/>
          <a:p>
            <a:pPr>
              <a:defRPr/>
            </a:pPr>
            <a:r>
              <a:rPr lang="en-US"/>
              <a:t>Randy Childs</a:t>
            </a:r>
          </a:p>
        </p:txBody>
      </p:sp>
    </p:spTree>
    <p:extLst>
      <p:ext uri="{BB962C8B-B14F-4D97-AF65-F5344CB8AC3E}">
        <p14:creationId xmlns:p14="http://schemas.microsoft.com/office/powerpoint/2010/main" val="23579532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B230E8-A848-C48A-D062-F0966B6D839A}"/>
            </a:ext>
          </a:extLst>
        </p:cNvPr>
        <p:cNvGrpSpPr/>
        <p:nvPr/>
      </p:nvGrpSpPr>
      <p:grpSpPr>
        <a:xfrm>
          <a:off x="0" y="0"/>
          <a:ext cx="0" cy="0"/>
          <a:chOff x="0" y="0"/>
          <a:chExt cx="0" cy="0"/>
        </a:xfrm>
      </p:grpSpPr>
      <p:sp>
        <p:nvSpPr>
          <p:cNvPr id="17410" name="Slide Image Placeholder 1">
            <a:extLst>
              <a:ext uri="{FF2B5EF4-FFF2-40B4-BE49-F238E27FC236}">
                <a16:creationId xmlns:a16="http://schemas.microsoft.com/office/drawing/2014/main" id="{B920D884-33F8-2417-2009-8801C4D80E9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a:extLst>
              <a:ext uri="{FF2B5EF4-FFF2-40B4-BE49-F238E27FC236}">
                <a16:creationId xmlns:a16="http://schemas.microsoft.com/office/drawing/2014/main" id="{48215021-969C-8DB5-4CA9-326AB9BC37F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17412" name="Slide Number Placeholder 3">
            <a:extLst>
              <a:ext uri="{FF2B5EF4-FFF2-40B4-BE49-F238E27FC236}">
                <a16:creationId xmlns:a16="http://schemas.microsoft.com/office/drawing/2014/main" id="{D5E76F7A-C85E-4560-C13F-BA1D3D38D7D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defRPr>
            </a:lvl1pPr>
            <a:lvl2pPr marL="761265" indent="-292794">
              <a:defRPr>
                <a:solidFill>
                  <a:schemeClr val="tx1"/>
                </a:solidFill>
                <a:latin typeface="Garamond" panose="02020404030301010803" pitchFamily="18" charset="0"/>
              </a:defRPr>
            </a:lvl2pPr>
            <a:lvl3pPr marL="1171177" indent="-234235">
              <a:defRPr>
                <a:solidFill>
                  <a:schemeClr val="tx1"/>
                </a:solidFill>
                <a:latin typeface="Garamond" panose="02020404030301010803" pitchFamily="18" charset="0"/>
              </a:defRPr>
            </a:lvl3pPr>
            <a:lvl4pPr marL="1639647" indent="-234235">
              <a:defRPr>
                <a:solidFill>
                  <a:schemeClr val="tx1"/>
                </a:solidFill>
                <a:latin typeface="Garamond" panose="02020404030301010803" pitchFamily="18" charset="0"/>
              </a:defRPr>
            </a:lvl4pPr>
            <a:lvl5pPr marL="2108118" indent="-234235">
              <a:defRPr>
                <a:solidFill>
                  <a:schemeClr val="tx1"/>
                </a:solidFill>
                <a:latin typeface="Garamond" panose="02020404030301010803" pitchFamily="18" charset="0"/>
              </a:defRPr>
            </a:lvl5pPr>
            <a:lvl6pPr marL="2576589" indent="-234235" fontAlgn="base">
              <a:spcBef>
                <a:spcPct val="0"/>
              </a:spcBef>
              <a:spcAft>
                <a:spcPct val="0"/>
              </a:spcAft>
              <a:defRPr>
                <a:solidFill>
                  <a:schemeClr val="tx1"/>
                </a:solidFill>
                <a:latin typeface="Garamond" panose="02020404030301010803" pitchFamily="18" charset="0"/>
              </a:defRPr>
            </a:lvl6pPr>
            <a:lvl7pPr marL="3045060" indent="-234235" fontAlgn="base">
              <a:spcBef>
                <a:spcPct val="0"/>
              </a:spcBef>
              <a:spcAft>
                <a:spcPct val="0"/>
              </a:spcAft>
              <a:defRPr>
                <a:solidFill>
                  <a:schemeClr val="tx1"/>
                </a:solidFill>
                <a:latin typeface="Garamond" panose="02020404030301010803" pitchFamily="18" charset="0"/>
              </a:defRPr>
            </a:lvl7pPr>
            <a:lvl8pPr marL="3513531" indent="-234235" fontAlgn="base">
              <a:spcBef>
                <a:spcPct val="0"/>
              </a:spcBef>
              <a:spcAft>
                <a:spcPct val="0"/>
              </a:spcAft>
              <a:defRPr>
                <a:solidFill>
                  <a:schemeClr val="tx1"/>
                </a:solidFill>
                <a:latin typeface="Garamond" panose="02020404030301010803" pitchFamily="18" charset="0"/>
              </a:defRPr>
            </a:lvl8pPr>
            <a:lvl9pPr marL="3982002" indent="-234235" fontAlgn="base">
              <a:spcBef>
                <a:spcPct val="0"/>
              </a:spcBef>
              <a:spcAft>
                <a:spcPct val="0"/>
              </a:spcAft>
              <a:defRPr>
                <a:solidFill>
                  <a:schemeClr val="tx1"/>
                </a:solidFill>
                <a:latin typeface="Garamond" panose="02020404030301010803" pitchFamily="18" charset="0"/>
              </a:defRPr>
            </a:lvl9pPr>
          </a:lstStyle>
          <a:p>
            <a:fld id="{328F9A08-3AB9-4D68-A3A4-8F7303A32571}" type="slidenum">
              <a:rPr lang="en-US" altLang="en-US">
                <a:latin typeface="Calibri" panose="020F0502020204030204" pitchFamily="34" charset="0"/>
              </a:rPr>
              <a:pPr/>
              <a:t>4</a:t>
            </a:fld>
            <a:endParaRPr lang="en-US" altLang="en-US">
              <a:latin typeface="Calibri" panose="020F0502020204030204" pitchFamily="34" charset="0"/>
            </a:endParaRPr>
          </a:p>
        </p:txBody>
      </p:sp>
      <p:sp>
        <p:nvSpPr>
          <p:cNvPr id="17413" name="Date Placeholder 4">
            <a:extLst>
              <a:ext uri="{FF2B5EF4-FFF2-40B4-BE49-F238E27FC236}">
                <a16:creationId xmlns:a16="http://schemas.microsoft.com/office/drawing/2014/main" id="{99B4003D-B16B-4D3E-141C-0A5E0950852B}"/>
              </a:ext>
            </a:extLst>
          </p:cNvPr>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Garamond" panose="02020404030301010803" pitchFamily="18" charset="0"/>
              </a:defRPr>
            </a:lvl1pPr>
            <a:lvl2pPr marL="761265" indent="-292794">
              <a:defRPr>
                <a:solidFill>
                  <a:schemeClr val="tx1"/>
                </a:solidFill>
                <a:latin typeface="Garamond" panose="02020404030301010803" pitchFamily="18" charset="0"/>
              </a:defRPr>
            </a:lvl2pPr>
            <a:lvl3pPr marL="1171177" indent="-234235">
              <a:defRPr>
                <a:solidFill>
                  <a:schemeClr val="tx1"/>
                </a:solidFill>
                <a:latin typeface="Garamond" panose="02020404030301010803" pitchFamily="18" charset="0"/>
              </a:defRPr>
            </a:lvl3pPr>
            <a:lvl4pPr marL="1639647" indent="-234235">
              <a:defRPr>
                <a:solidFill>
                  <a:schemeClr val="tx1"/>
                </a:solidFill>
                <a:latin typeface="Garamond" panose="02020404030301010803" pitchFamily="18" charset="0"/>
              </a:defRPr>
            </a:lvl4pPr>
            <a:lvl5pPr marL="2108118" indent="-234235">
              <a:defRPr>
                <a:solidFill>
                  <a:schemeClr val="tx1"/>
                </a:solidFill>
                <a:latin typeface="Garamond" panose="02020404030301010803" pitchFamily="18" charset="0"/>
              </a:defRPr>
            </a:lvl5pPr>
            <a:lvl6pPr marL="2576589" indent="-234235" fontAlgn="base">
              <a:spcBef>
                <a:spcPct val="0"/>
              </a:spcBef>
              <a:spcAft>
                <a:spcPct val="0"/>
              </a:spcAft>
              <a:defRPr>
                <a:solidFill>
                  <a:schemeClr val="tx1"/>
                </a:solidFill>
                <a:latin typeface="Garamond" panose="02020404030301010803" pitchFamily="18" charset="0"/>
              </a:defRPr>
            </a:lvl6pPr>
            <a:lvl7pPr marL="3045060" indent="-234235" fontAlgn="base">
              <a:spcBef>
                <a:spcPct val="0"/>
              </a:spcBef>
              <a:spcAft>
                <a:spcPct val="0"/>
              </a:spcAft>
              <a:defRPr>
                <a:solidFill>
                  <a:schemeClr val="tx1"/>
                </a:solidFill>
                <a:latin typeface="Garamond" panose="02020404030301010803" pitchFamily="18" charset="0"/>
              </a:defRPr>
            </a:lvl7pPr>
            <a:lvl8pPr marL="3513531" indent="-234235" fontAlgn="base">
              <a:spcBef>
                <a:spcPct val="0"/>
              </a:spcBef>
              <a:spcAft>
                <a:spcPct val="0"/>
              </a:spcAft>
              <a:defRPr>
                <a:solidFill>
                  <a:schemeClr val="tx1"/>
                </a:solidFill>
                <a:latin typeface="Garamond" panose="02020404030301010803" pitchFamily="18" charset="0"/>
              </a:defRPr>
            </a:lvl8pPr>
            <a:lvl9pPr marL="3982002" indent="-234235" fontAlgn="base">
              <a:spcBef>
                <a:spcPct val="0"/>
              </a:spcBef>
              <a:spcAft>
                <a:spcPct val="0"/>
              </a:spcAft>
              <a:defRPr>
                <a:solidFill>
                  <a:schemeClr val="tx1"/>
                </a:solidFill>
                <a:latin typeface="Garamond" panose="02020404030301010803" pitchFamily="18" charset="0"/>
              </a:defRPr>
            </a:lvl9pPr>
          </a:lstStyle>
          <a:p>
            <a:pPr fontAlgn="base">
              <a:spcBef>
                <a:spcPct val="0"/>
              </a:spcBef>
              <a:spcAft>
                <a:spcPct val="0"/>
              </a:spcAft>
            </a:pPr>
            <a:r>
              <a:rPr lang="en-US" altLang="en-US">
                <a:latin typeface="Calibri" panose="020F0502020204030204" pitchFamily="34" charset="0"/>
              </a:rPr>
              <a:t>4/20/2025 am</a:t>
            </a:r>
          </a:p>
        </p:txBody>
      </p:sp>
      <p:sp>
        <p:nvSpPr>
          <p:cNvPr id="2" name="Footer Placeholder 1">
            <a:extLst>
              <a:ext uri="{FF2B5EF4-FFF2-40B4-BE49-F238E27FC236}">
                <a16:creationId xmlns:a16="http://schemas.microsoft.com/office/drawing/2014/main" id="{595ED88F-2C43-B55E-BC8F-5874D26DD390}"/>
              </a:ext>
            </a:extLst>
          </p:cNvPr>
          <p:cNvSpPr>
            <a:spLocks noGrp="1"/>
          </p:cNvSpPr>
          <p:nvPr>
            <p:ph type="ftr" sz="quarter" idx="4"/>
          </p:nvPr>
        </p:nvSpPr>
        <p:spPr/>
        <p:txBody>
          <a:bodyPr/>
          <a:lstStyle/>
          <a:p>
            <a:pPr>
              <a:defRPr/>
            </a:pPr>
            <a:r>
              <a:rPr lang="en-US"/>
              <a:t>Randy Childs</a:t>
            </a:r>
          </a:p>
        </p:txBody>
      </p:sp>
    </p:spTree>
    <p:extLst>
      <p:ext uri="{BB962C8B-B14F-4D97-AF65-F5344CB8AC3E}">
        <p14:creationId xmlns:p14="http://schemas.microsoft.com/office/powerpoint/2010/main" val="8511377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r>
              <a:rPr lang="en-US" dirty="0">
                <a:latin typeface="+mj-lt"/>
              </a:rPr>
              <a:t>Philippians 2:5-8 </a:t>
            </a:r>
            <a:r>
              <a:rPr lang="en-US" b="0" i="0" dirty="0">
                <a:solidFill>
                  <a:srgbClr val="000000"/>
                </a:solidFill>
                <a:effectLst/>
                <a:latin typeface="+mj-lt"/>
              </a:rPr>
              <a:t>Have this attitude in yourselves which was also in Christ Jesus, </a:t>
            </a:r>
            <a:r>
              <a:rPr lang="en-US" b="1" i="0" baseline="30000" dirty="0">
                <a:solidFill>
                  <a:srgbClr val="000000"/>
                </a:solidFill>
                <a:effectLst/>
                <a:latin typeface="+mj-lt"/>
              </a:rPr>
              <a:t>6 </a:t>
            </a:r>
            <a:r>
              <a:rPr lang="en-US" b="0" i="0" dirty="0">
                <a:solidFill>
                  <a:srgbClr val="000000"/>
                </a:solidFill>
                <a:effectLst/>
                <a:latin typeface="+mj-lt"/>
              </a:rPr>
              <a:t>who, although He existed in the form of God, did not regard equality with God a thing to be grasped, </a:t>
            </a:r>
            <a:r>
              <a:rPr lang="en-US" b="1" i="0" baseline="30000" dirty="0">
                <a:solidFill>
                  <a:srgbClr val="000000"/>
                </a:solidFill>
                <a:effectLst/>
                <a:latin typeface="+mj-lt"/>
              </a:rPr>
              <a:t>7 </a:t>
            </a:r>
            <a:r>
              <a:rPr lang="en-US" b="0" i="0" dirty="0">
                <a:solidFill>
                  <a:srgbClr val="000000"/>
                </a:solidFill>
                <a:effectLst/>
                <a:latin typeface="+mj-lt"/>
              </a:rPr>
              <a:t>but emptied Himself, taking the form of a bond-servant, </a:t>
            </a:r>
            <a:r>
              <a:rPr lang="en-US" b="0" i="1" dirty="0">
                <a:solidFill>
                  <a:srgbClr val="000000"/>
                </a:solidFill>
                <a:effectLst/>
                <a:latin typeface="+mj-lt"/>
              </a:rPr>
              <a:t>and</a:t>
            </a:r>
            <a:r>
              <a:rPr lang="en-US" b="0" i="0" dirty="0">
                <a:solidFill>
                  <a:srgbClr val="000000"/>
                </a:solidFill>
                <a:effectLst/>
                <a:latin typeface="+mj-lt"/>
              </a:rPr>
              <a:t> being made in the likeness of men. </a:t>
            </a:r>
            <a:r>
              <a:rPr lang="en-US" b="1" i="0" baseline="30000" dirty="0">
                <a:solidFill>
                  <a:srgbClr val="000000"/>
                </a:solidFill>
                <a:effectLst/>
                <a:latin typeface="+mj-lt"/>
              </a:rPr>
              <a:t>8 </a:t>
            </a:r>
            <a:r>
              <a:rPr lang="en-US" b="0" i="0" dirty="0">
                <a:solidFill>
                  <a:srgbClr val="000000"/>
                </a:solidFill>
                <a:effectLst/>
                <a:latin typeface="+mj-lt"/>
              </a:rPr>
              <a:t>Being found in appearance as a man, He humbled Himself by becoming obedient to the point of death, even death on a cross. </a:t>
            </a:r>
          </a:p>
          <a:p>
            <a:endParaRPr lang="en-US" b="0" i="0" dirty="0">
              <a:solidFill>
                <a:srgbClr val="000000"/>
              </a:solidFill>
              <a:effectLst/>
              <a:latin typeface="+mj-lt"/>
            </a:endParaRPr>
          </a:p>
          <a:p>
            <a:pPr algn="l">
              <a:buNone/>
            </a:pPr>
            <a:r>
              <a:rPr lang="en-US" b="0" i="0" dirty="0">
                <a:solidFill>
                  <a:srgbClr val="000000"/>
                </a:solidFill>
                <a:effectLst/>
                <a:latin typeface="+mj-lt"/>
              </a:rPr>
              <a:t>Matthew 27:27-54 Then the soldiers of the governor took Jesus into the Praetorium and gathered the whole </a:t>
            </a:r>
            <a:r>
              <a:rPr lang="en-US" b="0" i="1" dirty="0">
                <a:solidFill>
                  <a:srgbClr val="000000"/>
                </a:solidFill>
                <a:effectLst/>
                <a:latin typeface="+mj-lt"/>
              </a:rPr>
              <a:t>Roman</a:t>
            </a:r>
            <a:r>
              <a:rPr lang="en-US" b="0" i="0" dirty="0">
                <a:solidFill>
                  <a:srgbClr val="000000"/>
                </a:solidFill>
                <a:effectLst/>
                <a:latin typeface="+mj-lt"/>
              </a:rPr>
              <a:t> cohort around Him. </a:t>
            </a:r>
            <a:r>
              <a:rPr lang="en-US" b="1" i="0" baseline="30000" dirty="0">
                <a:solidFill>
                  <a:srgbClr val="000000"/>
                </a:solidFill>
                <a:effectLst/>
                <a:latin typeface="+mj-lt"/>
              </a:rPr>
              <a:t>28 </a:t>
            </a:r>
            <a:r>
              <a:rPr lang="en-US" b="0" i="0" dirty="0">
                <a:solidFill>
                  <a:srgbClr val="000000"/>
                </a:solidFill>
                <a:effectLst/>
                <a:latin typeface="+mj-lt"/>
              </a:rPr>
              <a:t>They stripped Him and put a scarlet robe on Him. </a:t>
            </a:r>
            <a:r>
              <a:rPr lang="en-US" b="1" i="0" baseline="30000" dirty="0">
                <a:solidFill>
                  <a:srgbClr val="000000"/>
                </a:solidFill>
                <a:effectLst/>
                <a:latin typeface="+mj-lt"/>
              </a:rPr>
              <a:t>29 </a:t>
            </a:r>
            <a:r>
              <a:rPr lang="en-US" b="0" i="0" dirty="0">
                <a:solidFill>
                  <a:srgbClr val="000000"/>
                </a:solidFill>
                <a:effectLst/>
                <a:latin typeface="+mj-lt"/>
              </a:rPr>
              <a:t>And after twisting together a crown of thorns, they put it on His head, and a reed in His right hand; and they knelt down before Him and mocked Him, saying, “Hail, King of the Jews!” </a:t>
            </a:r>
            <a:r>
              <a:rPr lang="en-US" b="1" i="0" baseline="30000" dirty="0">
                <a:solidFill>
                  <a:srgbClr val="000000"/>
                </a:solidFill>
                <a:effectLst/>
                <a:latin typeface="+mj-lt"/>
              </a:rPr>
              <a:t>30 </a:t>
            </a:r>
            <a:r>
              <a:rPr lang="en-US" b="0" i="0" dirty="0">
                <a:solidFill>
                  <a:srgbClr val="000000"/>
                </a:solidFill>
                <a:effectLst/>
                <a:latin typeface="+mj-lt"/>
              </a:rPr>
              <a:t>They spat on Him, and took the reed and </a:t>
            </a:r>
            <a:r>
              <a:rPr lang="en-US" b="0" i="1" dirty="0">
                <a:solidFill>
                  <a:srgbClr val="000000"/>
                </a:solidFill>
                <a:effectLst/>
                <a:latin typeface="+mj-lt"/>
              </a:rPr>
              <a:t>began</a:t>
            </a:r>
            <a:r>
              <a:rPr lang="en-US" b="0" i="0" dirty="0">
                <a:solidFill>
                  <a:srgbClr val="000000"/>
                </a:solidFill>
                <a:effectLst/>
                <a:latin typeface="+mj-lt"/>
              </a:rPr>
              <a:t> to beat Him on the head. </a:t>
            </a:r>
            <a:r>
              <a:rPr lang="en-US" b="1" i="0" baseline="30000" dirty="0">
                <a:solidFill>
                  <a:srgbClr val="000000"/>
                </a:solidFill>
                <a:effectLst/>
                <a:latin typeface="+mj-lt"/>
              </a:rPr>
              <a:t>31 </a:t>
            </a:r>
            <a:r>
              <a:rPr lang="en-US" b="0" i="0" dirty="0">
                <a:solidFill>
                  <a:srgbClr val="000000"/>
                </a:solidFill>
                <a:effectLst/>
                <a:latin typeface="+mj-lt"/>
              </a:rPr>
              <a:t>After they had mocked Him, they took the </a:t>
            </a:r>
            <a:r>
              <a:rPr lang="en-US" b="0" i="1" dirty="0">
                <a:solidFill>
                  <a:srgbClr val="000000"/>
                </a:solidFill>
                <a:effectLst/>
                <a:latin typeface="+mj-lt"/>
              </a:rPr>
              <a:t>scarlet</a:t>
            </a:r>
            <a:r>
              <a:rPr lang="en-US" b="0" i="0" dirty="0">
                <a:solidFill>
                  <a:srgbClr val="000000"/>
                </a:solidFill>
                <a:effectLst/>
                <a:latin typeface="+mj-lt"/>
              </a:rPr>
              <a:t> robe off Him and put His </a:t>
            </a:r>
            <a:r>
              <a:rPr lang="en-US" b="0" i="1" dirty="0">
                <a:solidFill>
                  <a:srgbClr val="000000"/>
                </a:solidFill>
                <a:effectLst/>
                <a:latin typeface="+mj-lt"/>
              </a:rPr>
              <a:t>own</a:t>
            </a:r>
            <a:r>
              <a:rPr lang="en-US" b="0" i="0" dirty="0">
                <a:solidFill>
                  <a:srgbClr val="000000"/>
                </a:solidFill>
                <a:effectLst/>
                <a:latin typeface="+mj-lt"/>
              </a:rPr>
              <a:t> garments back on Him, and led Him away to crucify Him. </a:t>
            </a:r>
            <a:r>
              <a:rPr lang="en-US" b="1" i="0" baseline="30000" dirty="0">
                <a:solidFill>
                  <a:srgbClr val="000000"/>
                </a:solidFill>
                <a:effectLst/>
                <a:latin typeface="+mj-lt"/>
              </a:rPr>
              <a:t>32 </a:t>
            </a:r>
            <a:r>
              <a:rPr lang="en-US" b="0" i="0" dirty="0">
                <a:solidFill>
                  <a:srgbClr val="000000"/>
                </a:solidFill>
                <a:effectLst/>
                <a:latin typeface="+mj-lt"/>
              </a:rPr>
              <a:t>As they were coming out, they found a man of Cyrene named Simon, whom they pressed into service to bear His cross. </a:t>
            </a:r>
            <a:r>
              <a:rPr lang="en-US" b="1" i="0" baseline="30000" dirty="0">
                <a:solidFill>
                  <a:srgbClr val="000000"/>
                </a:solidFill>
                <a:effectLst/>
                <a:latin typeface="+mj-lt"/>
              </a:rPr>
              <a:t>33 </a:t>
            </a:r>
            <a:r>
              <a:rPr lang="en-US" b="0" i="0" dirty="0">
                <a:solidFill>
                  <a:srgbClr val="000000"/>
                </a:solidFill>
                <a:effectLst/>
                <a:latin typeface="+mj-lt"/>
              </a:rPr>
              <a:t>And when they came to a place called Golgotha, which means Place of a Skull, </a:t>
            </a:r>
            <a:r>
              <a:rPr lang="en-US" b="1" i="0" baseline="30000" dirty="0">
                <a:solidFill>
                  <a:srgbClr val="000000"/>
                </a:solidFill>
                <a:effectLst/>
                <a:latin typeface="+mj-lt"/>
              </a:rPr>
              <a:t>34 </a:t>
            </a:r>
            <a:r>
              <a:rPr lang="en-US" b="0" i="0" dirty="0">
                <a:solidFill>
                  <a:srgbClr val="000000"/>
                </a:solidFill>
                <a:effectLst/>
                <a:latin typeface="+mj-lt"/>
              </a:rPr>
              <a:t>they gave Him wine to drink mixed with gall; and after tasting </a:t>
            </a:r>
            <a:r>
              <a:rPr lang="en-US" b="0" i="1" dirty="0">
                <a:solidFill>
                  <a:srgbClr val="000000"/>
                </a:solidFill>
                <a:effectLst/>
                <a:latin typeface="+mj-lt"/>
              </a:rPr>
              <a:t>it</a:t>
            </a:r>
            <a:r>
              <a:rPr lang="en-US" b="0" i="0" dirty="0">
                <a:solidFill>
                  <a:srgbClr val="000000"/>
                </a:solidFill>
                <a:effectLst/>
                <a:latin typeface="+mj-lt"/>
              </a:rPr>
              <a:t>, He was unwilling to drink. </a:t>
            </a:r>
            <a:r>
              <a:rPr lang="en-US" b="1" i="0" baseline="30000" dirty="0">
                <a:solidFill>
                  <a:srgbClr val="000000"/>
                </a:solidFill>
                <a:effectLst/>
                <a:latin typeface="+mj-lt"/>
              </a:rPr>
              <a:t>35 </a:t>
            </a:r>
            <a:r>
              <a:rPr lang="en-US" b="0" i="0" dirty="0">
                <a:solidFill>
                  <a:srgbClr val="000000"/>
                </a:solidFill>
                <a:effectLst/>
                <a:latin typeface="+mj-lt"/>
              </a:rPr>
              <a:t>And when they had crucified Him, they divided up His garments among themselves by casting lots. </a:t>
            </a:r>
            <a:r>
              <a:rPr lang="en-US" b="1" i="0" baseline="30000" dirty="0">
                <a:solidFill>
                  <a:srgbClr val="000000"/>
                </a:solidFill>
                <a:effectLst/>
                <a:latin typeface="+mj-lt"/>
              </a:rPr>
              <a:t>36 </a:t>
            </a:r>
            <a:r>
              <a:rPr lang="en-US" b="0" i="0" dirty="0">
                <a:solidFill>
                  <a:srgbClr val="000000"/>
                </a:solidFill>
                <a:effectLst/>
                <a:latin typeface="+mj-lt"/>
              </a:rPr>
              <a:t>And sitting down, they </a:t>
            </a:r>
            <a:r>
              <a:rPr lang="en-US" b="0" i="1" dirty="0">
                <a:solidFill>
                  <a:srgbClr val="000000"/>
                </a:solidFill>
                <a:effectLst/>
                <a:latin typeface="+mj-lt"/>
              </a:rPr>
              <a:t>began</a:t>
            </a:r>
            <a:r>
              <a:rPr lang="en-US" b="0" i="0" dirty="0">
                <a:solidFill>
                  <a:srgbClr val="000000"/>
                </a:solidFill>
                <a:effectLst/>
                <a:latin typeface="+mj-lt"/>
              </a:rPr>
              <a:t> to keep watch over Him there. </a:t>
            </a:r>
            <a:r>
              <a:rPr lang="en-US" b="1" i="0" baseline="30000" dirty="0">
                <a:solidFill>
                  <a:srgbClr val="000000"/>
                </a:solidFill>
                <a:effectLst/>
                <a:latin typeface="+mj-lt"/>
              </a:rPr>
              <a:t>37 </a:t>
            </a:r>
            <a:r>
              <a:rPr lang="en-US" b="0" i="0" dirty="0">
                <a:solidFill>
                  <a:srgbClr val="000000"/>
                </a:solidFill>
                <a:effectLst/>
                <a:latin typeface="+mj-lt"/>
              </a:rPr>
              <a:t>And above His head they put up the charge against Him which read, “THIS IS JESUS THE KING OF THE JEWS.” </a:t>
            </a:r>
            <a:r>
              <a:rPr lang="en-US" b="1" i="0" baseline="30000" dirty="0">
                <a:solidFill>
                  <a:srgbClr val="000000"/>
                </a:solidFill>
                <a:effectLst/>
                <a:latin typeface="+mj-lt"/>
              </a:rPr>
              <a:t>38 </a:t>
            </a:r>
            <a:r>
              <a:rPr lang="en-US" b="0" i="0" dirty="0">
                <a:solidFill>
                  <a:srgbClr val="000000"/>
                </a:solidFill>
                <a:effectLst/>
                <a:latin typeface="+mj-lt"/>
              </a:rPr>
              <a:t>At that time two robbers *were crucified with Him, one on the right and one on the left. </a:t>
            </a:r>
            <a:r>
              <a:rPr lang="en-US" b="1" i="0" baseline="30000" dirty="0">
                <a:solidFill>
                  <a:srgbClr val="000000"/>
                </a:solidFill>
                <a:effectLst/>
                <a:latin typeface="+mj-lt"/>
              </a:rPr>
              <a:t>39 </a:t>
            </a:r>
            <a:r>
              <a:rPr lang="en-US" b="0" i="0" dirty="0">
                <a:solidFill>
                  <a:srgbClr val="000000"/>
                </a:solidFill>
                <a:effectLst/>
                <a:latin typeface="+mj-lt"/>
              </a:rPr>
              <a:t>And those passing by were hurling abuse at Him, wagging their heads </a:t>
            </a:r>
            <a:r>
              <a:rPr lang="en-US" b="1" i="0" baseline="30000" dirty="0">
                <a:solidFill>
                  <a:srgbClr val="000000"/>
                </a:solidFill>
                <a:effectLst/>
                <a:latin typeface="+mj-lt"/>
              </a:rPr>
              <a:t>40 </a:t>
            </a:r>
            <a:r>
              <a:rPr lang="en-US" b="0" i="0" dirty="0">
                <a:solidFill>
                  <a:srgbClr val="000000"/>
                </a:solidFill>
                <a:effectLst/>
                <a:latin typeface="+mj-lt"/>
              </a:rPr>
              <a:t>and saying, “You who </a:t>
            </a:r>
            <a:r>
              <a:rPr lang="en-US" b="0" i="1" dirty="0">
                <a:solidFill>
                  <a:srgbClr val="000000"/>
                </a:solidFill>
                <a:effectLst/>
                <a:latin typeface="+mj-lt"/>
              </a:rPr>
              <a:t>are going to</a:t>
            </a:r>
            <a:r>
              <a:rPr lang="en-US" b="0" i="0" dirty="0">
                <a:solidFill>
                  <a:srgbClr val="000000"/>
                </a:solidFill>
                <a:effectLst/>
                <a:latin typeface="+mj-lt"/>
              </a:rPr>
              <a:t> destroy the temple and rebuild it in three days, save Yourself! If You are the Son of God, come down from the cross.” </a:t>
            </a:r>
            <a:r>
              <a:rPr lang="en-US" b="1" i="0" baseline="30000" dirty="0">
                <a:solidFill>
                  <a:srgbClr val="000000"/>
                </a:solidFill>
                <a:effectLst/>
                <a:latin typeface="+mj-lt"/>
              </a:rPr>
              <a:t>41 </a:t>
            </a:r>
            <a:r>
              <a:rPr lang="en-US" b="0" i="0" dirty="0">
                <a:solidFill>
                  <a:srgbClr val="000000"/>
                </a:solidFill>
                <a:effectLst/>
                <a:latin typeface="+mj-lt"/>
              </a:rPr>
              <a:t>In the same way the chief priests also, along with the scribes and elders, were mocking </a:t>
            </a:r>
            <a:r>
              <a:rPr lang="en-US" b="0" i="1" dirty="0">
                <a:solidFill>
                  <a:srgbClr val="000000"/>
                </a:solidFill>
                <a:effectLst/>
                <a:latin typeface="+mj-lt"/>
              </a:rPr>
              <a:t>Him</a:t>
            </a:r>
            <a:r>
              <a:rPr lang="en-US" b="0" i="0" dirty="0">
                <a:solidFill>
                  <a:srgbClr val="000000"/>
                </a:solidFill>
                <a:effectLst/>
                <a:latin typeface="+mj-lt"/>
              </a:rPr>
              <a:t> and saying, </a:t>
            </a:r>
            <a:r>
              <a:rPr lang="en-US" b="1" i="0" baseline="30000" dirty="0">
                <a:solidFill>
                  <a:srgbClr val="000000"/>
                </a:solidFill>
                <a:effectLst/>
                <a:latin typeface="+mj-lt"/>
              </a:rPr>
              <a:t>42 </a:t>
            </a:r>
            <a:r>
              <a:rPr lang="en-US" b="0" i="0" dirty="0">
                <a:solidFill>
                  <a:srgbClr val="000000"/>
                </a:solidFill>
                <a:effectLst/>
                <a:latin typeface="+mj-lt"/>
              </a:rPr>
              <a:t>“He saved others; He cannot save Himself. He is the King of Israel; let Him now come down from the cross, and we will believe in Him. </a:t>
            </a:r>
            <a:r>
              <a:rPr lang="en-US" b="1" i="0" baseline="30000" dirty="0">
                <a:solidFill>
                  <a:srgbClr val="000000"/>
                </a:solidFill>
                <a:effectLst/>
                <a:latin typeface="+mj-lt"/>
              </a:rPr>
              <a:t>43 </a:t>
            </a:r>
            <a:r>
              <a:rPr lang="en-US" b="0" i="0" cap="small" dirty="0">
                <a:solidFill>
                  <a:srgbClr val="000000"/>
                </a:solidFill>
                <a:effectLst/>
                <a:latin typeface="+mj-lt"/>
              </a:rPr>
              <a:t>He trusts in God; let God rescue</a:t>
            </a:r>
            <a:r>
              <a:rPr lang="en-US" b="0" i="0" dirty="0">
                <a:solidFill>
                  <a:srgbClr val="000000"/>
                </a:solidFill>
                <a:effectLst/>
                <a:latin typeface="+mj-lt"/>
              </a:rPr>
              <a:t> </a:t>
            </a:r>
            <a:r>
              <a:rPr lang="en-US" b="0" i="1" dirty="0">
                <a:solidFill>
                  <a:srgbClr val="000000"/>
                </a:solidFill>
                <a:effectLst/>
                <a:latin typeface="+mj-lt"/>
              </a:rPr>
              <a:t>Him</a:t>
            </a:r>
            <a:r>
              <a:rPr lang="en-US" b="0" i="0" dirty="0">
                <a:solidFill>
                  <a:srgbClr val="000000"/>
                </a:solidFill>
                <a:effectLst/>
                <a:latin typeface="+mj-lt"/>
              </a:rPr>
              <a:t> now, </a:t>
            </a:r>
            <a:r>
              <a:rPr lang="en-US" b="0" i="0" cap="small" dirty="0">
                <a:solidFill>
                  <a:srgbClr val="000000"/>
                </a:solidFill>
                <a:effectLst/>
                <a:latin typeface="+mj-lt"/>
              </a:rPr>
              <a:t>if He</a:t>
            </a:r>
            <a:r>
              <a:rPr lang="en-US" b="0" i="0" dirty="0">
                <a:solidFill>
                  <a:srgbClr val="000000"/>
                </a:solidFill>
                <a:effectLst/>
                <a:latin typeface="+mj-lt"/>
              </a:rPr>
              <a:t> </a:t>
            </a:r>
            <a:r>
              <a:rPr lang="en-US" b="0" i="0" cap="small" dirty="0">
                <a:solidFill>
                  <a:srgbClr val="000000"/>
                </a:solidFill>
                <a:effectLst/>
                <a:latin typeface="+mj-lt"/>
              </a:rPr>
              <a:t>delights in Him</a:t>
            </a:r>
            <a:r>
              <a:rPr lang="en-US" b="0" i="0" dirty="0">
                <a:solidFill>
                  <a:srgbClr val="000000"/>
                </a:solidFill>
                <a:effectLst/>
                <a:latin typeface="+mj-lt"/>
              </a:rPr>
              <a:t>; for He said, ‘I am the Son of God.’” </a:t>
            </a:r>
            <a:r>
              <a:rPr lang="en-US" b="1" i="0" baseline="30000" dirty="0">
                <a:solidFill>
                  <a:srgbClr val="000000"/>
                </a:solidFill>
                <a:effectLst/>
                <a:latin typeface="+mj-lt"/>
              </a:rPr>
              <a:t>44 </a:t>
            </a:r>
            <a:r>
              <a:rPr lang="en-US" b="0" i="0" dirty="0">
                <a:solidFill>
                  <a:srgbClr val="000000"/>
                </a:solidFill>
                <a:effectLst/>
                <a:latin typeface="+mj-lt"/>
              </a:rPr>
              <a:t>The robbers who had been crucified with Him were also insulting Him with the same words. </a:t>
            </a:r>
            <a:r>
              <a:rPr lang="en-US" b="1" i="0" baseline="30000" dirty="0">
                <a:solidFill>
                  <a:srgbClr val="000000"/>
                </a:solidFill>
                <a:effectLst/>
                <a:latin typeface="+mj-lt"/>
              </a:rPr>
              <a:t>45 </a:t>
            </a:r>
            <a:r>
              <a:rPr lang="en-US" b="0" i="0" dirty="0">
                <a:solidFill>
                  <a:srgbClr val="000000"/>
                </a:solidFill>
                <a:effectLst/>
                <a:latin typeface="+mj-lt"/>
              </a:rPr>
              <a:t>Now from the sixth hour darkness fell upon all the land until the ninth hour. </a:t>
            </a:r>
            <a:r>
              <a:rPr lang="en-US" b="1" i="0" baseline="30000" dirty="0">
                <a:solidFill>
                  <a:srgbClr val="000000"/>
                </a:solidFill>
                <a:effectLst/>
                <a:latin typeface="+mj-lt"/>
              </a:rPr>
              <a:t>46 </a:t>
            </a:r>
            <a:r>
              <a:rPr lang="en-US" b="0" i="0" dirty="0">
                <a:solidFill>
                  <a:srgbClr val="000000"/>
                </a:solidFill>
                <a:effectLst/>
                <a:latin typeface="+mj-lt"/>
              </a:rPr>
              <a:t>About the ninth hour Jesus cried out with a loud voice, saying, “</a:t>
            </a:r>
            <a:r>
              <a:rPr lang="en-US" b="0" i="0" cap="small" dirty="0">
                <a:solidFill>
                  <a:srgbClr val="000000"/>
                </a:solidFill>
                <a:effectLst/>
                <a:latin typeface="+mj-lt"/>
              </a:rPr>
              <a:t>Eli, Eli, lama </a:t>
            </a:r>
            <a:r>
              <a:rPr lang="en-US" b="0" i="0" cap="small" dirty="0" err="1">
                <a:solidFill>
                  <a:srgbClr val="000000"/>
                </a:solidFill>
                <a:effectLst/>
                <a:latin typeface="+mj-lt"/>
              </a:rPr>
              <a:t>sabachthani</a:t>
            </a:r>
            <a:r>
              <a:rPr lang="en-US" b="0" i="0" dirty="0">
                <a:solidFill>
                  <a:srgbClr val="000000"/>
                </a:solidFill>
                <a:effectLst/>
                <a:latin typeface="+mj-lt"/>
              </a:rPr>
              <a:t>?” that is, “</a:t>
            </a:r>
            <a:r>
              <a:rPr lang="en-US" b="0" i="0" cap="small" dirty="0">
                <a:solidFill>
                  <a:srgbClr val="000000"/>
                </a:solidFill>
                <a:effectLst/>
                <a:latin typeface="+mj-lt"/>
              </a:rPr>
              <a:t>My God, My God, why have You forsaken Me</a:t>
            </a:r>
            <a:r>
              <a:rPr lang="en-US" b="0" i="0" dirty="0">
                <a:solidFill>
                  <a:srgbClr val="000000"/>
                </a:solidFill>
                <a:effectLst/>
                <a:latin typeface="+mj-lt"/>
              </a:rPr>
              <a:t>?” </a:t>
            </a:r>
            <a:r>
              <a:rPr lang="en-US" b="1" i="0" baseline="30000" dirty="0">
                <a:solidFill>
                  <a:srgbClr val="000000"/>
                </a:solidFill>
                <a:effectLst/>
                <a:latin typeface="+mj-lt"/>
              </a:rPr>
              <a:t>47 </a:t>
            </a:r>
            <a:r>
              <a:rPr lang="en-US" b="0" i="0" dirty="0">
                <a:solidFill>
                  <a:srgbClr val="000000"/>
                </a:solidFill>
                <a:effectLst/>
                <a:latin typeface="+mj-lt"/>
              </a:rPr>
              <a:t>And some of those who were standing there, when they heard it, </a:t>
            </a:r>
            <a:r>
              <a:rPr lang="en-US" b="0" i="1" dirty="0">
                <a:solidFill>
                  <a:srgbClr val="000000"/>
                </a:solidFill>
                <a:effectLst/>
                <a:latin typeface="+mj-lt"/>
              </a:rPr>
              <a:t>began</a:t>
            </a:r>
            <a:r>
              <a:rPr lang="en-US" b="0" i="0" dirty="0">
                <a:solidFill>
                  <a:srgbClr val="000000"/>
                </a:solidFill>
                <a:effectLst/>
                <a:latin typeface="+mj-lt"/>
              </a:rPr>
              <a:t> saying, “This man is calling for Elijah.” </a:t>
            </a:r>
            <a:r>
              <a:rPr lang="en-US" b="1" i="0" baseline="30000" dirty="0">
                <a:solidFill>
                  <a:srgbClr val="000000"/>
                </a:solidFill>
                <a:effectLst/>
                <a:latin typeface="+mj-lt"/>
              </a:rPr>
              <a:t>48 </a:t>
            </a:r>
            <a:r>
              <a:rPr lang="en-US" b="0" i="0" dirty="0">
                <a:solidFill>
                  <a:srgbClr val="000000"/>
                </a:solidFill>
                <a:effectLst/>
                <a:latin typeface="+mj-lt"/>
              </a:rPr>
              <a:t>Immediately one of them ran, and taking a sponge, he filled it with sour wine and put it on a reed, and gave Him a drink. </a:t>
            </a:r>
            <a:r>
              <a:rPr lang="en-US" b="1" i="0" baseline="30000" dirty="0">
                <a:solidFill>
                  <a:srgbClr val="000000"/>
                </a:solidFill>
                <a:effectLst/>
                <a:latin typeface="+mj-lt"/>
              </a:rPr>
              <a:t>49 </a:t>
            </a:r>
            <a:r>
              <a:rPr lang="en-US" b="0" i="0" dirty="0">
                <a:solidFill>
                  <a:srgbClr val="000000"/>
                </a:solidFill>
                <a:effectLst/>
                <a:latin typeface="+mj-lt"/>
              </a:rPr>
              <a:t>But the rest </a:t>
            </a:r>
            <a:r>
              <a:rPr lang="en-US" b="0" i="1" dirty="0">
                <a:solidFill>
                  <a:srgbClr val="000000"/>
                </a:solidFill>
                <a:effectLst/>
                <a:latin typeface="+mj-lt"/>
              </a:rPr>
              <a:t>of them</a:t>
            </a:r>
            <a:r>
              <a:rPr lang="en-US" b="0" i="0" dirty="0">
                <a:solidFill>
                  <a:srgbClr val="000000"/>
                </a:solidFill>
                <a:effectLst/>
                <a:latin typeface="+mj-lt"/>
              </a:rPr>
              <a:t> said, “Let us see whether Elijah will come to save Him.” </a:t>
            </a:r>
            <a:r>
              <a:rPr lang="en-US" b="1" i="0" baseline="30000" dirty="0">
                <a:solidFill>
                  <a:srgbClr val="000000"/>
                </a:solidFill>
                <a:effectLst/>
                <a:latin typeface="+mj-lt"/>
              </a:rPr>
              <a:t>50 </a:t>
            </a:r>
            <a:r>
              <a:rPr lang="en-US" b="0" i="0" dirty="0">
                <a:solidFill>
                  <a:srgbClr val="000000"/>
                </a:solidFill>
                <a:effectLst/>
                <a:latin typeface="+mj-lt"/>
              </a:rPr>
              <a:t>And Jesus cried out again with a loud voice, and yielded up His spirit. </a:t>
            </a:r>
            <a:r>
              <a:rPr lang="en-US" b="1" i="0" baseline="30000" dirty="0">
                <a:solidFill>
                  <a:srgbClr val="000000"/>
                </a:solidFill>
                <a:effectLst/>
                <a:latin typeface="+mj-lt"/>
              </a:rPr>
              <a:t>51 </a:t>
            </a:r>
            <a:r>
              <a:rPr lang="en-US" b="0" i="0" dirty="0">
                <a:solidFill>
                  <a:srgbClr val="000000"/>
                </a:solidFill>
                <a:effectLst/>
                <a:latin typeface="+mj-lt"/>
              </a:rPr>
              <a:t>And behold, the veil of the temple was torn in two from top to bottom; and the earth shook and the rocks were split. </a:t>
            </a:r>
            <a:r>
              <a:rPr lang="en-US" b="1" i="0" baseline="30000" dirty="0">
                <a:solidFill>
                  <a:srgbClr val="000000"/>
                </a:solidFill>
                <a:effectLst/>
                <a:latin typeface="+mj-lt"/>
              </a:rPr>
              <a:t>52 </a:t>
            </a:r>
            <a:r>
              <a:rPr lang="en-US" b="0" i="0" dirty="0">
                <a:solidFill>
                  <a:srgbClr val="000000"/>
                </a:solidFill>
                <a:effectLst/>
                <a:latin typeface="+mj-lt"/>
              </a:rPr>
              <a:t>The tombs were opened, and many bodies of the saints who had fallen asleep were raised; </a:t>
            </a:r>
            <a:r>
              <a:rPr lang="en-US" b="1" i="0" baseline="30000" dirty="0">
                <a:solidFill>
                  <a:srgbClr val="000000"/>
                </a:solidFill>
                <a:effectLst/>
                <a:latin typeface="+mj-lt"/>
              </a:rPr>
              <a:t>53 </a:t>
            </a:r>
            <a:r>
              <a:rPr lang="en-US" b="0" i="0" dirty="0">
                <a:solidFill>
                  <a:srgbClr val="000000"/>
                </a:solidFill>
                <a:effectLst/>
                <a:latin typeface="+mj-lt"/>
              </a:rPr>
              <a:t>and coming out of the tombs after His resurrection they entered the holy city and appeared to many. </a:t>
            </a:r>
            <a:r>
              <a:rPr lang="en-US" b="1" i="0" baseline="30000" dirty="0">
                <a:solidFill>
                  <a:srgbClr val="000000"/>
                </a:solidFill>
                <a:effectLst/>
                <a:latin typeface="+mj-lt"/>
              </a:rPr>
              <a:t>54 </a:t>
            </a:r>
            <a:r>
              <a:rPr lang="en-US" b="0" i="0" dirty="0">
                <a:solidFill>
                  <a:srgbClr val="000000"/>
                </a:solidFill>
                <a:effectLst/>
                <a:latin typeface="+mj-lt"/>
              </a:rPr>
              <a:t>Now the centurion, and those who were with him keeping guard over Jesus, when they saw the earthquake and the things that were happening, became very frightened and said, “Truly this was the Son of God!”</a:t>
            </a:r>
          </a:p>
          <a:p>
            <a:endParaRPr lang="en-US" dirty="0">
              <a:latin typeface="+mj-lt"/>
            </a:endParaRPr>
          </a:p>
        </p:txBody>
      </p:sp>
      <p:sp>
        <p:nvSpPr>
          <p:cNvPr id="4" name="Date Placeholder 3"/>
          <p:cNvSpPr>
            <a:spLocks noGrp="1"/>
          </p:cNvSpPr>
          <p:nvPr>
            <p:ph type="dt" idx="1"/>
          </p:nvPr>
        </p:nvSpPr>
        <p:spPr/>
        <p:txBody>
          <a:bodyPr/>
          <a:lstStyle/>
          <a:p>
            <a:pPr>
              <a:defRPr/>
            </a:pPr>
            <a:r>
              <a:rPr lang="en-US"/>
              <a:t>4/20/2025 am</a:t>
            </a:r>
          </a:p>
        </p:txBody>
      </p:sp>
      <p:sp>
        <p:nvSpPr>
          <p:cNvPr id="5" name="Slide Number Placeholder 4"/>
          <p:cNvSpPr>
            <a:spLocks noGrp="1"/>
          </p:cNvSpPr>
          <p:nvPr>
            <p:ph type="sldNum" sz="quarter" idx="5"/>
          </p:nvPr>
        </p:nvSpPr>
        <p:spPr/>
        <p:txBody>
          <a:bodyPr/>
          <a:lstStyle/>
          <a:p>
            <a:fld id="{601CA7E3-025E-4CA2-958C-919601DAC674}" type="slidenum">
              <a:rPr lang="en-US" altLang="en-US" smtClean="0"/>
              <a:pPr/>
              <a:t>6</a:t>
            </a:fld>
            <a:endParaRPr lang="en-US" altLang="en-US"/>
          </a:p>
        </p:txBody>
      </p:sp>
      <p:sp>
        <p:nvSpPr>
          <p:cNvPr id="6" name="Footer Placeholder 5">
            <a:extLst>
              <a:ext uri="{FF2B5EF4-FFF2-40B4-BE49-F238E27FC236}">
                <a16:creationId xmlns:a16="http://schemas.microsoft.com/office/drawing/2014/main" id="{57D9EB79-2EB1-568A-E7B1-9208DE5731B4}"/>
              </a:ext>
            </a:extLst>
          </p:cNvPr>
          <p:cNvSpPr>
            <a:spLocks noGrp="1"/>
          </p:cNvSpPr>
          <p:nvPr>
            <p:ph type="ftr" sz="quarter" idx="4"/>
          </p:nvPr>
        </p:nvSpPr>
        <p:spPr/>
        <p:txBody>
          <a:bodyPr/>
          <a:lstStyle/>
          <a:p>
            <a:pPr>
              <a:defRPr/>
            </a:pPr>
            <a:r>
              <a:rPr lang="en-US"/>
              <a:t>Randy Childs</a:t>
            </a:r>
          </a:p>
        </p:txBody>
      </p:sp>
    </p:spTree>
    <p:extLst>
      <p:ext uri="{BB962C8B-B14F-4D97-AF65-F5344CB8AC3E}">
        <p14:creationId xmlns:p14="http://schemas.microsoft.com/office/powerpoint/2010/main" val="39642948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
          </p:nvPr>
        </p:nvSpPr>
        <p:spPr/>
        <p:txBody>
          <a:bodyPr/>
          <a:lstStyle/>
          <a:p>
            <a:pPr>
              <a:defRPr/>
            </a:pPr>
            <a:r>
              <a:rPr lang="en-US"/>
              <a:t>4/20/2025 am</a:t>
            </a:r>
          </a:p>
        </p:txBody>
      </p:sp>
      <p:sp>
        <p:nvSpPr>
          <p:cNvPr id="5" name="Slide Number Placeholder 4"/>
          <p:cNvSpPr>
            <a:spLocks noGrp="1"/>
          </p:cNvSpPr>
          <p:nvPr>
            <p:ph type="sldNum" sz="quarter" idx="5"/>
          </p:nvPr>
        </p:nvSpPr>
        <p:spPr/>
        <p:txBody>
          <a:bodyPr/>
          <a:lstStyle/>
          <a:p>
            <a:fld id="{601CA7E3-025E-4CA2-958C-919601DAC674}" type="slidenum">
              <a:rPr lang="en-US" altLang="en-US" smtClean="0"/>
              <a:pPr/>
              <a:t>10</a:t>
            </a:fld>
            <a:endParaRPr lang="en-US" altLang="en-US"/>
          </a:p>
        </p:txBody>
      </p:sp>
      <p:sp>
        <p:nvSpPr>
          <p:cNvPr id="6" name="Footer Placeholder 5">
            <a:extLst>
              <a:ext uri="{FF2B5EF4-FFF2-40B4-BE49-F238E27FC236}">
                <a16:creationId xmlns:a16="http://schemas.microsoft.com/office/drawing/2014/main" id="{850BDAED-65DA-9D29-C107-E1CED6A0C2FE}"/>
              </a:ext>
            </a:extLst>
          </p:cNvPr>
          <p:cNvSpPr>
            <a:spLocks noGrp="1"/>
          </p:cNvSpPr>
          <p:nvPr>
            <p:ph type="ftr" sz="quarter" idx="4"/>
          </p:nvPr>
        </p:nvSpPr>
        <p:spPr/>
        <p:txBody>
          <a:bodyPr/>
          <a:lstStyle/>
          <a:p>
            <a:pPr>
              <a:defRPr/>
            </a:pPr>
            <a:r>
              <a:rPr lang="en-US"/>
              <a:t>Randy Childs</a:t>
            </a:r>
          </a:p>
        </p:txBody>
      </p:sp>
    </p:spTree>
    <p:extLst>
      <p:ext uri="{BB962C8B-B14F-4D97-AF65-F5344CB8AC3E}">
        <p14:creationId xmlns:p14="http://schemas.microsoft.com/office/powerpoint/2010/main" val="8872380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EBED07-F1DA-674E-9C0F-ED26F98C259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14EA3C0-0E26-3FF2-D9A7-53364A842C7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296C774-9DC9-F88E-CE4A-775A7518DDDD}"/>
              </a:ext>
            </a:extLst>
          </p:cNvPr>
          <p:cNvSpPr>
            <a:spLocks noGrp="1"/>
          </p:cNvSpPr>
          <p:nvPr>
            <p:ph type="body" idx="1"/>
          </p:nvPr>
        </p:nvSpPr>
        <p:spPr/>
        <p:txBody>
          <a:bodyPr/>
          <a:lstStyle/>
          <a:p>
            <a:endParaRPr lang="en-US" dirty="0"/>
          </a:p>
        </p:txBody>
      </p:sp>
      <p:sp>
        <p:nvSpPr>
          <p:cNvPr id="4" name="Date Placeholder 3">
            <a:extLst>
              <a:ext uri="{FF2B5EF4-FFF2-40B4-BE49-F238E27FC236}">
                <a16:creationId xmlns:a16="http://schemas.microsoft.com/office/drawing/2014/main" id="{9A721BD2-0051-D380-2BBD-2A012698D38B}"/>
              </a:ext>
            </a:extLst>
          </p:cNvPr>
          <p:cNvSpPr>
            <a:spLocks noGrp="1"/>
          </p:cNvSpPr>
          <p:nvPr>
            <p:ph type="dt" idx="1"/>
          </p:nvPr>
        </p:nvSpPr>
        <p:spPr/>
        <p:txBody>
          <a:bodyPr/>
          <a:lstStyle/>
          <a:p>
            <a:pPr>
              <a:defRPr/>
            </a:pPr>
            <a:r>
              <a:rPr lang="en-US"/>
              <a:t>4/20/2025 am</a:t>
            </a:r>
          </a:p>
        </p:txBody>
      </p:sp>
      <p:sp>
        <p:nvSpPr>
          <p:cNvPr id="5" name="Slide Number Placeholder 4">
            <a:extLst>
              <a:ext uri="{FF2B5EF4-FFF2-40B4-BE49-F238E27FC236}">
                <a16:creationId xmlns:a16="http://schemas.microsoft.com/office/drawing/2014/main" id="{3D80C0A6-4442-27C5-4AE8-5B23CEB8B010}"/>
              </a:ext>
            </a:extLst>
          </p:cNvPr>
          <p:cNvSpPr>
            <a:spLocks noGrp="1"/>
          </p:cNvSpPr>
          <p:nvPr>
            <p:ph type="sldNum" sz="quarter" idx="5"/>
          </p:nvPr>
        </p:nvSpPr>
        <p:spPr/>
        <p:txBody>
          <a:bodyPr/>
          <a:lstStyle/>
          <a:p>
            <a:fld id="{601CA7E3-025E-4CA2-958C-919601DAC674}" type="slidenum">
              <a:rPr lang="en-US" altLang="en-US" smtClean="0"/>
              <a:pPr/>
              <a:t>14</a:t>
            </a:fld>
            <a:endParaRPr lang="en-US" altLang="en-US"/>
          </a:p>
        </p:txBody>
      </p:sp>
      <p:sp>
        <p:nvSpPr>
          <p:cNvPr id="6" name="Footer Placeholder 5">
            <a:extLst>
              <a:ext uri="{FF2B5EF4-FFF2-40B4-BE49-F238E27FC236}">
                <a16:creationId xmlns:a16="http://schemas.microsoft.com/office/drawing/2014/main" id="{D88ED063-E632-DF29-16A2-EA52E7C90CC7}"/>
              </a:ext>
            </a:extLst>
          </p:cNvPr>
          <p:cNvSpPr>
            <a:spLocks noGrp="1"/>
          </p:cNvSpPr>
          <p:nvPr>
            <p:ph type="ftr" sz="quarter" idx="4"/>
          </p:nvPr>
        </p:nvSpPr>
        <p:spPr/>
        <p:txBody>
          <a:bodyPr/>
          <a:lstStyle/>
          <a:p>
            <a:pPr>
              <a:defRPr/>
            </a:pPr>
            <a:r>
              <a:rPr lang="en-US"/>
              <a:t>Randy Childs</a:t>
            </a:r>
          </a:p>
        </p:txBody>
      </p:sp>
    </p:spTree>
    <p:extLst>
      <p:ext uri="{BB962C8B-B14F-4D97-AF65-F5344CB8AC3E}">
        <p14:creationId xmlns:p14="http://schemas.microsoft.com/office/powerpoint/2010/main" val="13899175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D67477B-7C8F-CDD5-DF03-B6978E662E8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FD9F97F-92A6-FB03-4281-B6840C2472B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00A437B-467A-B969-4119-AD27905760FF}"/>
              </a:ext>
            </a:extLst>
          </p:cNvPr>
          <p:cNvSpPr>
            <a:spLocks noGrp="1"/>
          </p:cNvSpPr>
          <p:nvPr>
            <p:ph type="body" idx="1"/>
          </p:nvPr>
        </p:nvSpPr>
        <p:spPr/>
        <p:txBody>
          <a:bodyPr/>
          <a:lstStyle/>
          <a:p>
            <a:endParaRPr lang="en-US" dirty="0"/>
          </a:p>
        </p:txBody>
      </p:sp>
      <p:sp>
        <p:nvSpPr>
          <p:cNvPr id="4" name="Date Placeholder 3">
            <a:extLst>
              <a:ext uri="{FF2B5EF4-FFF2-40B4-BE49-F238E27FC236}">
                <a16:creationId xmlns:a16="http://schemas.microsoft.com/office/drawing/2014/main" id="{E46F6C1B-E12A-D07A-AFF8-B614A7A95EA0}"/>
              </a:ext>
            </a:extLst>
          </p:cNvPr>
          <p:cNvSpPr>
            <a:spLocks noGrp="1"/>
          </p:cNvSpPr>
          <p:nvPr>
            <p:ph type="dt" idx="1"/>
          </p:nvPr>
        </p:nvSpPr>
        <p:spPr/>
        <p:txBody>
          <a:bodyPr/>
          <a:lstStyle/>
          <a:p>
            <a:pPr>
              <a:defRPr/>
            </a:pPr>
            <a:r>
              <a:rPr lang="en-US"/>
              <a:t>4/20/2025 am</a:t>
            </a:r>
          </a:p>
        </p:txBody>
      </p:sp>
      <p:sp>
        <p:nvSpPr>
          <p:cNvPr id="5" name="Slide Number Placeholder 4">
            <a:extLst>
              <a:ext uri="{FF2B5EF4-FFF2-40B4-BE49-F238E27FC236}">
                <a16:creationId xmlns:a16="http://schemas.microsoft.com/office/drawing/2014/main" id="{CB956A3B-A897-35B3-A27B-B49CE6FF440D}"/>
              </a:ext>
            </a:extLst>
          </p:cNvPr>
          <p:cNvSpPr>
            <a:spLocks noGrp="1"/>
          </p:cNvSpPr>
          <p:nvPr>
            <p:ph type="sldNum" sz="quarter" idx="5"/>
          </p:nvPr>
        </p:nvSpPr>
        <p:spPr/>
        <p:txBody>
          <a:bodyPr/>
          <a:lstStyle/>
          <a:p>
            <a:fld id="{601CA7E3-025E-4CA2-958C-919601DAC674}" type="slidenum">
              <a:rPr lang="en-US" altLang="en-US" smtClean="0"/>
              <a:pPr/>
              <a:t>15</a:t>
            </a:fld>
            <a:endParaRPr lang="en-US" altLang="en-US"/>
          </a:p>
        </p:txBody>
      </p:sp>
      <p:sp>
        <p:nvSpPr>
          <p:cNvPr id="6" name="Footer Placeholder 5">
            <a:extLst>
              <a:ext uri="{FF2B5EF4-FFF2-40B4-BE49-F238E27FC236}">
                <a16:creationId xmlns:a16="http://schemas.microsoft.com/office/drawing/2014/main" id="{E2D43E7F-4A7B-8D34-8BDA-5BA1D3FAF5C6}"/>
              </a:ext>
            </a:extLst>
          </p:cNvPr>
          <p:cNvSpPr>
            <a:spLocks noGrp="1"/>
          </p:cNvSpPr>
          <p:nvPr>
            <p:ph type="ftr" sz="quarter" idx="4"/>
          </p:nvPr>
        </p:nvSpPr>
        <p:spPr/>
        <p:txBody>
          <a:bodyPr/>
          <a:lstStyle/>
          <a:p>
            <a:pPr>
              <a:defRPr/>
            </a:pPr>
            <a:r>
              <a:rPr lang="en-US"/>
              <a:t>Randy Childs</a:t>
            </a:r>
          </a:p>
        </p:txBody>
      </p:sp>
    </p:spTree>
    <p:extLst>
      <p:ext uri="{BB962C8B-B14F-4D97-AF65-F5344CB8AC3E}">
        <p14:creationId xmlns:p14="http://schemas.microsoft.com/office/powerpoint/2010/main" val="12395736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F5D7D8-036E-EF1E-0F6D-75A10007062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9BB1692-3E5F-334A-45D7-87F63423E34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E37DE7A-DA33-C015-A93B-8226A57C505F}"/>
              </a:ext>
            </a:extLst>
          </p:cNvPr>
          <p:cNvSpPr>
            <a:spLocks noGrp="1"/>
          </p:cNvSpPr>
          <p:nvPr>
            <p:ph type="body" idx="1"/>
          </p:nvPr>
        </p:nvSpPr>
        <p:spPr/>
        <p:txBody>
          <a:bodyPr/>
          <a:lstStyle/>
          <a:p>
            <a:endParaRPr lang="en-US" dirty="0"/>
          </a:p>
        </p:txBody>
      </p:sp>
      <p:sp>
        <p:nvSpPr>
          <p:cNvPr id="4" name="Date Placeholder 3">
            <a:extLst>
              <a:ext uri="{FF2B5EF4-FFF2-40B4-BE49-F238E27FC236}">
                <a16:creationId xmlns:a16="http://schemas.microsoft.com/office/drawing/2014/main" id="{E55118CB-5982-0FFB-1A13-5E7EDD2ED907}"/>
              </a:ext>
            </a:extLst>
          </p:cNvPr>
          <p:cNvSpPr>
            <a:spLocks noGrp="1"/>
          </p:cNvSpPr>
          <p:nvPr>
            <p:ph type="dt" idx="1"/>
          </p:nvPr>
        </p:nvSpPr>
        <p:spPr/>
        <p:txBody>
          <a:bodyPr/>
          <a:lstStyle/>
          <a:p>
            <a:pPr>
              <a:defRPr/>
            </a:pPr>
            <a:r>
              <a:rPr lang="en-US"/>
              <a:t>4/20/2025 am</a:t>
            </a:r>
          </a:p>
        </p:txBody>
      </p:sp>
      <p:sp>
        <p:nvSpPr>
          <p:cNvPr id="5" name="Slide Number Placeholder 4">
            <a:extLst>
              <a:ext uri="{FF2B5EF4-FFF2-40B4-BE49-F238E27FC236}">
                <a16:creationId xmlns:a16="http://schemas.microsoft.com/office/drawing/2014/main" id="{E8985BE8-2983-D70C-9458-13A9CC1EB1AC}"/>
              </a:ext>
            </a:extLst>
          </p:cNvPr>
          <p:cNvSpPr>
            <a:spLocks noGrp="1"/>
          </p:cNvSpPr>
          <p:nvPr>
            <p:ph type="sldNum" sz="quarter" idx="5"/>
          </p:nvPr>
        </p:nvSpPr>
        <p:spPr/>
        <p:txBody>
          <a:bodyPr/>
          <a:lstStyle/>
          <a:p>
            <a:fld id="{601CA7E3-025E-4CA2-958C-919601DAC674}" type="slidenum">
              <a:rPr lang="en-US" altLang="en-US" smtClean="0"/>
              <a:pPr/>
              <a:t>16</a:t>
            </a:fld>
            <a:endParaRPr lang="en-US" altLang="en-US"/>
          </a:p>
        </p:txBody>
      </p:sp>
      <p:sp>
        <p:nvSpPr>
          <p:cNvPr id="6" name="Footer Placeholder 5">
            <a:extLst>
              <a:ext uri="{FF2B5EF4-FFF2-40B4-BE49-F238E27FC236}">
                <a16:creationId xmlns:a16="http://schemas.microsoft.com/office/drawing/2014/main" id="{D317A1F4-37C9-5420-A7F7-F0C613A4D075}"/>
              </a:ext>
            </a:extLst>
          </p:cNvPr>
          <p:cNvSpPr>
            <a:spLocks noGrp="1"/>
          </p:cNvSpPr>
          <p:nvPr>
            <p:ph type="ftr" sz="quarter" idx="4"/>
          </p:nvPr>
        </p:nvSpPr>
        <p:spPr/>
        <p:txBody>
          <a:bodyPr/>
          <a:lstStyle/>
          <a:p>
            <a:pPr>
              <a:defRPr/>
            </a:pPr>
            <a:r>
              <a:rPr lang="en-US"/>
              <a:t>Randy Childs</a:t>
            </a:r>
          </a:p>
        </p:txBody>
      </p:sp>
    </p:spTree>
    <p:extLst>
      <p:ext uri="{BB962C8B-B14F-4D97-AF65-F5344CB8AC3E}">
        <p14:creationId xmlns:p14="http://schemas.microsoft.com/office/powerpoint/2010/main" val="13599862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 name="Group 2">
            <a:extLst>
              <a:ext uri="{FF2B5EF4-FFF2-40B4-BE49-F238E27FC236}">
                <a16:creationId xmlns:a16="http://schemas.microsoft.com/office/drawing/2014/main" id="{CA11E05E-D2F1-B507-CCE0-987718946C62}"/>
              </a:ext>
            </a:extLst>
          </p:cNvPr>
          <p:cNvGrpSpPr>
            <a:grpSpLocks/>
          </p:cNvGrpSpPr>
          <p:nvPr/>
        </p:nvGrpSpPr>
        <p:grpSpPr bwMode="auto">
          <a:xfrm>
            <a:off x="0" y="0"/>
            <a:ext cx="9140825" cy="6850063"/>
            <a:chOff x="0" y="0"/>
            <a:chExt cx="5758" cy="4315"/>
          </a:xfrm>
        </p:grpSpPr>
        <p:grpSp>
          <p:nvGrpSpPr>
            <p:cNvPr id="3" name="Group 3">
              <a:extLst>
                <a:ext uri="{FF2B5EF4-FFF2-40B4-BE49-F238E27FC236}">
                  <a16:creationId xmlns:a16="http://schemas.microsoft.com/office/drawing/2014/main" id="{E6A29B1A-6025-520A-F87B-F65D36AA8A94}"/>
                </a:ext>
              </a:extLst>
            </p:cNvPr>
            <p:cNvGrpSpPr>
              <a:grpSpLocks/>
            </p:cNvGrpSpPr>
            <p:nvPr userDrawn="1"/>
          </p:nvGrpSpPr>
          <p:grpSpPr bwMode="auto">
            <a:xfrm>
              <a:off x="1728" y="2230"/>
              <a:ext cx="4027" cy="2085"/>
              <a:chOff x="1728" y="2230"/>
              <a:chExt cx="4027" cy="2085"/>
            </a:xfrm>
          </p:grpSpPr>
          <p:sp>
            <p:nvSpPr>
              <p:cNvPr id="6" name="Freeform 4">
                <a:extLst>
                  <a:ext uri="{FF2B5EF4-FFF2-40B4-BE49-F238E27FC236}">
                    <a16:creationId xmlns:a16="http://schemas.microsoft.com/office/drawing/2014/main" id="{631BD311-D8AB-DA77-2DA8-0602481C693D}"/>
                  </a:ext>
                </a:extLst>
              </p:cNvPr>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fontAlgn="auto">
                  <a:spcBef>
                    <a:spcPts val="0"/>
                  </a:spcBef>
                  <a:spcAft>
                    <a:spcPts val="0"/>
                  </a:spcAft>
                  <a:defRPr/>
                </a:pPr>
                <a:endParaRPr lang="en-US">
                  <a:latin typeface="+mn-lt"/>
                  <a:cs typeface="+mn-cs"/>
                </a:endParaRPr>
              </a:p>
            </p:txBody>
          </p:sp>
          <p:sp>
            <p:nvSpPr>
              <p:cNvPr id="7" name="Freeform 5">
                <a:extLst>
                  <a:ext uri="{FF2B5EF4-FFF2-40B4-BE49-F238E27FC236}">
                    <a16:creationId xmlns:a16="http://schemas.microsoft.com/office/drawing/2014/main" id="{1A666B04-94CF-4A7B-11E2-542FBD0FF148}"/>
                  </a:ext>
                </a:extLst>
              </p:cNvPr>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fontAlgn="auto">
                  <a:spcBef>
                    <a:spcPts val="0"/>
                  </a:spcBef>
                  <a:spcAft>
                    <a:spcPts val="0"/>
                  </a:spcAft>
                  <a:defRPr/>
                </a:pPr>
                <a:endParaRPr lang="en-US">
                  <a:latin typeface="+mn-lt"/>
                  <a:cs typeface="+mn-cs"/>
                </a:endParaRPr>
              </a:p>
            </p:txBody>
          </p:sp>
          <p:sp>
            <p:nvSpPr>
              <p:cNvPr id="8" name="Freeform 6">
                <a:extLst>
                  <a:ext uri="{FF2B5EF4-FFF2-40B4-BE49-F238E27FC236}">
                    <a16:creationId xmlns:a16="http://schemas.microsoft.com/office/drawing/2014/main" id="{59DDCCB4-FAC2-140D-52DA-55DD573B5A84}"/>
                  </a:ext>
                </a:extLst>
              </p:cNvPr>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fontAlgn="auto">
                  <a:spcBef>
                    <a:spcPts val="0"/>
                  </a:spcBef>
                  <a:spcAft>
                    <a:spcPts val="0"/>
                  </a:spcAft>
                  <a:defRPr/>
                </a:pPr>
                <a:endParaRPr lang="en-US">
                  <a:latin typeface="+mn-lt"/>
                  <a:cs typeface="+mn-cs"/>
                </a:endParaRPr>
              </a:p>
            </p:txBody>
          </p:sp>
          <p:sp>
            <p:nvSpPr>
              <p:cNvPr id="9" name="Freeform 7">
                <a:extLst>
                  <a:ext uri="{FF2B5EF4-FFF2-40B4-BE49-F238E27FC236}">
                    <a16:creationId xmlns:a16="http://schemas.microsoft.com/office/drawing/2014/main" id="{A1673063-0BC7-3EC4-EDDF-1BEF6BB10390}"/>
                  </a:ext>
                </a:extLst>
              </p:cNvPr>
              <p:cNvSpPr>
                <a:spLocks/>
              </p:cNvSpPr>
              <p:nvPr/>
            </p:nvSpPr>
            <p:spPr bwMode="hidden">
              <a:xfrm>
                <a:off x="2748" y="223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headEnd/>
                <a:tailEnd/>
              </a:ln>
            </p:spPr>
            <p:txBody>
              <a:bodyPr/>
              <a:lstStyle/>
              <a:p>
                <a:pPr fontAlgn="auto">
                  <a:spcBef>
                    <a:spcPts val="0"/>
                  </a:spcBef>
                  <a:spcAft>
                    <a:spcPts val="0"/>
                  </a:spcAft>
                  <a:defRPr/>
                </a:pPr>
                <a:endParaRPr lang="en-US">
                  <a:latin typeface="+mn-lt"/>
                  <a:cs typeface="+mn-cs"/>
                </a:endParaRPr>
              </a:p>
            </p:txBody>
          </p:sp>
          <p:sp>
            <p:nvSpPr>
              <p:cNvPr id="10" name="Freeform 8">
                <a:extLst>
                  <a:ext uri="{FF2B5EF4-FFF2-40B4-BE49-F238E27FC236}">
                    <a16:creationId xmlns:a16="http://schemas.microsoft.com/office/drawing/2014/main" id="{AA15080F-0628-6FEE-A4E3-C971E2719CA7}"/>
                  </a:ext>
                </a:extLst>
              </p:cNvPr>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fontAlgn="auto">
                  <a:spcBef>
                    <a:spcPts val="0"/>
                  </a:spcBef>
                  <a:spcAft>
                    <a:spcPts val="0"/>
                  </a:spcAft>
                  <a:defRPr/>
                </a:pPr>
                <a:endParaRPr lang="en-US">
                  <a:latin typeface="+mn-lt"/>
                  <a:cs typeface="+mn-cs"/>
                </a:endParaRPr>
              </a:p>
            </p:txBody>
          </p:sp>
        </p:grpSp>
        <p:sp>
          <p:nvSpPr>
            <p:cNvPr id="4" name="Freeform 9">
              <a:extLst>
                <a:ext uri="{FF2B5EF4-FFF2-40B4-BE49-F238E27FC236}">
                  <a16:creationId xmlns:a16="http://schemas.microsoft.com/office/drawing/2014/main" id="{871860FF-3563-C0AA-DDB2-F87A25BE487F}"/>
                </a:ext>
              </a:extLst>
            </p:cNvPr>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fontAlgn="auto">
                <a:spcBef>
                  <a:spcPts val="0"/>
                </a:spcBef>
                <a:spcAft>
                  <a:spcPts val="0"/>
                </a:spcAft>
                <a:defRPr/>
              </a:pPr>
              <a:endParaRPr lang="en-US">
                <a:latin typeface="+mn-lt"/>
                <a:cs typeface="+mn-cs"/>
              </a:endParaRPr>
            </a:p>
          </p:txBody>
        </p:sp>
        <p:sp>
          <p:nvSpPr>
            <p:cNvPr id="5" name="Freeform 10">
              <a:extLst>
                <a:ext uri="{FF2B5EF4-FFF2-40B4-BE49-F238E27FC236}">
                  <a16:creationId xmlns:a16="http://schemas.microsoft.com/office/drawing/2014/main" id="{DB7C53C8-2366-9CC9-F668-E55C56CA9966}"/>
                </a:ext>
              </a:extLst>
            </p:cNvPr>
            <p:cNvSpPr>
              <a:spLocks/>
            </p:cNvSpPr>
            <p:nvPr/>
          </p:nvSpPr>
          <p:spPr bwMode="hidden">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pPr fontAlgn="auto">
                <a:spcBef>
                  <a:spcPts val="0"/>
                </a:spcBef>
                <a:spcAft>
                  <a:spcPts val="0"/>
                </a:spcAft>
                <a:defRPr/>
              </a:pPr>
              <a:endParaRPr lang="en-US">
                <a:latin typeface="+mn-lt"/>
                <a:cs typeface="+mn-cs"/>
              </a:endParaRPr>
            </a:p>
          </p:txBody>
        </p:sp>
      </p:grpSp>
      <p:sp>
        <p:nvSpPr>
          <p:cNvPr id="5131" name="Rectangle 11"/>
          <p:cNvSpPr>
            <a:spLocks noGrp="1" noChangeArrowheads="1"/>
          </p:cNvSpPr>
          <p:nvPr>
            <p:ph type="ctrTitle" sz="quarter"/>
          </p:nvPr>
        </p:nvSpPr>
        <p:spPr>
          <a:xfrm>
            <a:off x="685800" y="1736725"/>
            <a:ext cx="7772400" cy="1920875"/>
          </a:xfrm>
        </p:spPr>
        <p:txBody>
          <a:bodyPr/>
          <a:lstStyle>
            <a:lvl1pPr>
              <a:defRPr sz="6000"/>
            </a:lvl1pPr>
          </a:lstStyle>
          <a:p>
            <a:r>
              <a:rPr lang="en-US"/>
              <a:t>Click to edit Master title style</a:t>
            </a:r>
          </a:p>
        </p:txBody>
      </p:sp>
      <p:sp>
        <p:nvSpPr>
          <p:cNvPr id="5132" name="Rectangle 12"/>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11" name="Rectangle 13">
            <a:extLst>
              <a:ext uri="{FF2B5EF4-FFF2-40B4-BE49-F238E27FC236}">
                <a16:creationId xmlns:a16="http://schemas.microsoft.com/office/drawing/2014/main" id="{EB8385BB-FB7B-67B9-BBDC-BDED1DB5AB72}"/>
              </a:ext>
            </a:extLst>
          </p:cNvPr>
          <p:cNvSpPr>
            <a:spLocks noGrp="1" noChangeArrowheads="1"/>
          </p:cNvSpPr>
          <p:nvPr>
            <p:ph type="dt" sz="quarter" idx="10"/>
          </p:nvPr>
        </p:nvSpPr>
        <p:spPr>
          <a:xfrm>
            <a:off x="457200" y="6248400"/>
            <a:ext cx="2133600" cy="476250"/>
          </a:xfrm>
        </p:spPr>
        <p:txBody>
          <a:bodyPr/>
          <a:lstStyle>
            <a:lvl1pPr>
              <a:defRPr smtClean="0"/>
            </a:lvl1pPr>
          </a:lstStyle>
          <a:p>
            <a:pPr>
              <a:defRPr/>
            </a:pPr>
            <a:fld id="{188A9920-D7ED-43A5-BDC2-75730395559D}" type="datetimeFigureOut">
              <a:rPr lang="en-US"/>
              <a:pPr>
                <a:defRPr/>
              </a:pPr>
              <a:t>5/16/2025</a:t>
            </a:fld>
            <a:endParaRPr lang="en-US"/>
          </a:p>
        </p:txBody>
      </p:sp>
      <p:sp>
        <p:nvSpPr>
          <p:cNvPr id="12" name="Rectangle 14">
            <a:extLst>
              <a:ext uri="{FF2B5EF4-FFF2-40B4-BE49-F238E27FC236}">
                <a16:creationId xmlns:a16="http://schemas.microsoft.com/office/drawing/2014/main" id="{EB1C0497-357F-E9B7-8FE7-FC8E69BF61DB}"/>
              </a:ext>
            </a:extLst>
          </p:cNvPr>
          <p:cNvSpPr>
            <a:spLocks noGrp="1" noChangeArrowheads="1"/>
          </p:cNvSpPr>
          <p:nvPr>
            <p:ph type="ftr" sz="quarter" idx="11"/>
          </p:nvPr>
        </p:nvSpPr>
        <p:spPr>
          <a:xfrm>
            <a:off x="3124200" y="6251575"/>
            <a:ext cx="2895600" cy="476250"/>
          </a:xfrm>
        </p:spPr>
        <p:txBody>
          <a:bodyPr/>
          <a:lstStyle>
            <a:lvl1pPr>
              <a:defRPr/>
            </a:lvl1pPr>
          </a:lstStyle>
          <a:p>
            <a:pPr>
              <a:defRPr/>
            </a:pPr>
            <a:endParaRPr lang="en-US"/>
          </a:p>
        </p:txBody>
      </p:sp>
      <p:sp>
        <p:nvSpPr>
          <p:cNvPr id="13" name="Rectangle 15">
            <a:extLst>
              <a:ext uri="{FF2B5EF4-FFF2-40B4-BE49-F238E27FC236}">
                <a16:creationId xmlns:a16="http://schemas.microsoft.com/office/drawing/2014/main" id="{E131A6CA-F867-5531-BB8D-8DC4195AFECC}"/>
              </a:ext>
            </a:extLst>
          </p:cNvPr>
          <p:cNvSpPr>
            <a:spLocks noGrp="1" noChangeArrowheads="1"/>
          </p:cNvSpPr>
          <p:nvPr>
            <p:ph type="sldNum" sz="quarter" idx="12"/>
          </p:nvPr>
        </p:nvSpPr>
        <p:spPr>
          <a:xfrm>
            <a:off x="6553200" y="6254750"/>
            <a:ext cx="2133600" cy="476250"/>
          </a:xfrm>
        </p:spPr>
        <p:txBody>
          <a:bodyPr/>
          <a:lstStyle>
            <a:lvl1pPr>
              <a:defRPr/>
            </a:lvl1pPr>
          </a:lstStyle>
          <a:p>
            <a:fld id="{5C8BF7A9-831B-406C-8FBA-DF90392A6DE3}" type="slidenum">
              <a:rPr lang="en-US" altLang="en-US"/>
              <a:pPr/>
              <a:t>‹#›</a:t>
            </a:fld>
            <a:endParaRPr lang="en-US" altLang="en-US"/>
          </a:p>
        </p:txBody>
      </p:sp>
    </p:spTree>
    <p:extLst>
      <p:ext uri="{BB962C8B-B14F-4D97-AF65-F5344CB8AC3E}">
        <p14:creationId xmlns:p14="http://schemas.microsoft.com/office/powerpoint/2010/main" val="30376488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a:extLst>
              <a:ext uri="{FF2B5EF4-FFF2-40B4-BE49-F238E27FC236}">
                <a16:creationId xmlns:a16="http://schemas.microsoft.com/office/drawing/2014/main" id="{D7CB2F99-1193-8586-71B7-52CF1F0B9083}"/>
              </a:ext>
            </a:extLst>
          </p:cNvPr>
          <p:cNvSpPr>
            <a:spLocks noGrp="1" noChangeArrowheads="1"/>
          </p:cNvSpPr>
          <p:nvPr>
            <p:ph type="dt" sz="half" idx="10"/>
          </p:nvPr>
        </p:nvSpPr>
        <p:spPr>
          <a:ln/>
        </p:spPr>
        <p:txBody>
          <a:bodyPr/>
          <a:lstStyle>
            <a:lvl1pPr>
              <a:defRPr/>
            </a:lvl1pPr>
          </a:lstStyle>
          <a:p>
            <a:pPr>
              <a:defRPr/>
            </a:pPr>
            <a:fld id="{72F29E3B-9F6B-4FF7-B59D-8F9F0856AF5D}" type="datetimeFigureOut">
              <a:rPr lang="en-US"/>
              <a:pPr>
                <a:defRPr/>
              </a:pPr>
              <a:t>5/16/2025</a:t>
            </a:fld>
            <a:endParaRPr lang="en-US"/>
          </a:p>
        </p:txBody>
      </p:sp>
      <p:sp>
        <p:nvSpPr>
          <p:cNvPr id="5" name="Rectangle 3">
            <a:extLst>
              <a:ext uri="{FF2B5EF4-FFF2-40B4-BE49-F238E27FC236}">
                <a16:creationId xmlns:a16="http://schemas.microsoft.com/office/drawing/2014/main" id="{EFA57D8E-6B1B-75AD-A77B-E2D797078B2A}"/>
              </a:ext>
            </a:extLst>
          </p:cNvPr>
          <p:cNvSpPr>
            <a:spLocks noGrp="1" noChangeArrowheads="1"/>
          </p:cNvSpPr>
          <p:nvPr>
            <p:ph type="sldNum" sz="quarter" idx="11"/>
          </p:nvPr>
        </p:nvSpPr>
        <p:spPr>
          <a:ln/>
        </p:spPr>
        <p:txBody>
          <a:bodyPr/>
          <a:lstStyle>
            <a:lvl1pPr>
              <a:defRPr/>
            </a:lvl1pPr>
          </a:lstStyle>
          <a:p>
            <a:fld id="{B62D1FAA-5E4E-4CF3-A061-0B6A87FF90BB}" type="slidenum">
              <a:rPr lang="en-US" altLang="en-US"/>
              <a:pPr/>
              <a:t>‹#›</a:t>
            </a:fld>
            <a:endParaRPr lang="en-US" altLang="en-US"/>
          </a:p>
        </p:txBody>
      </p:sp>
      <p:sp>
        <p:nvSpPr>
          <p:cNvPr id="6" name="Rectangle 14">
            <a:extLst>
              <a:ext uri="{FF2B5EF4-FFF2-40B4-BE49-F238E27FC236}">
                <a16:creationId xmlns:a16="http://schemas.microsoft.com/office/drawing/2014/main" id="{E66C478C-2833-5D5B-B6D5-59C8332F1E3F}"/>
              </a:ext>
            </a:extLst>
          </p:cNvPr>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41846469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a:extLst>
              <a:ext uri="{FF2B5EF4-FFF2-40B4-BE49-F238E27FC236}">
                <a16:creationId xmlns:a16="http://schemas.microsoft.com/office/drawing/2014/main" id="{8DAF7066-F884-FC30-D8E2-B61C69459A11}"/>
              </a:ext>
            </a:extLst>
          </p:cNvPr>
          <p:cNvSpPr>
            <a:spLocks noGrp="1" noChangeArrowheads="1"/>
          </p:cNvSpPr>
          <p:nvPr>
            <p:ph type="dt" sz="half" idx="10"/>
          </p:nvPr>
        </p:nvSpPr>
        <p:spPr>
          <a:ln/>
        </p:spPr>
        <p:txBody>
          <a:bodyPr/>
          <a:lstStyle>
            <a:lvl1pPr>
              <a:defRPr/>
            </a:lvl1pPr>
          </a:lstStyle>
          <a:p>
            <a:pPr>
              <a:defRPr/>
            </a:pPr>
            <a:fld id="{669499E8-8F94-499E-8B8B-4DBC197D1B0C}" type="datetimeFigureOut">
              <a:rPr lang="en-US"/>
              <a:pPr>
                <a:defRPr/>
              </a:pPr>
              <a:t>5/16/2025</a:t>
            </a:fld>
            <a:endParaRPr lang="en-US"/>
          </a:p>
        </p:txBody>
      </p:sp>
      <p:sp>
        <p:nvSpPr>
          <p:cNvPr id="5" name="Rectangle 3">
            <a:extLst>
              <a:ext uri="{FF2B5EF4-FFF2-40B4-BE49-F238E27FC236}">
                <a16:creationId xmlns:a16="http://schemas.microsoft.com/office/drawing/2014/main" id="{8F1091AA-6147-31B0-3A85-73AA7B8487B9}"/>
              </a:ext>
            </a:extLst>
          </p:cNvPr>
          <p:cNvSpPr>
            <a:spLocks noGrp="1" noChangeArrowheads="1"/>
          </p:cNvSpPr>
          <p:nvPr>
            <p:ph type="sldNum" sz="quarter" idx="11"/>
          </p:nvPr>
        </p:nvSpPr>
        <p:spPr>
          <a:ln/>
        </p:spPr>
        <p:txBody>
          <a:bodyPr/>
          <a:lstStyle>
            <a:lvl1pPr>
              <a:defRPr/>
            </a:lvl1pPr>
          </a:lstStyle>
          <a:p>
            <a:fld id="{AA498F25-D5A0-497E-AE6F-23FF61134AD8}" type="slidenum">
              <a:rPr lang="en-US" altLang="en-US"/>
              <a:pPr/>
              <a:t>‹#›</a:t>
            </a:fld>
            <a:endParaRPr lang="en-US" altLang="en-US"/>
          </a:p>
        </p:txBody>
      </p:sp>
      <p:sp>
        <p:nvSpPr>
          <p:cNvPr id="6" name="Rectangle 14">
            <a:extLst>
              <a:ext uri="{FF2B5EF4-FFF2-40B4-BE49-F238E27FC236}">
                <a16:creationId xmlns:a16="http://schemas.microsoft.com/office/drawing/2014/main" id="{2077DDCE-5812-8818-08D7-6052F781AF71}"/>
              </a:ext>
            </a:extLst>
          </p:cNvPr>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213738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a:extLst>
              <a:ext uri="{FF2B5EF4-FFF2-40B4-BE49-F238E27FC236}">
                <a16:creationId xmlns:a16="http://schemas.microsoft.com/office/drawing/2014/main" id="{1998ACDE-195E-EA7E-341A-8D661A1FDEF6}"/>
              </a:ext>
            </a:extLst>
          </p:cNvPr>
          <p:cNvSpPr>
            <a:spLocks noGrp="1" noChangeArrowheads="1"/>
          </p:cNvSpPr>
          <p:nvPr>
            <p:ph type="dt" sz="half" idx="10"/>
          </p:nvPr>
        </p:nvSpPr>
        <p:spPr>
          <a:ln/>
        </p:spPr>
        <p:txBody>
          <a:bodyPr/>
          <a:lstStyle>
            <a:lvl1pPr>
              <a:defRPr/>
            </a:lvl1pPr>
          </a:lstStyle>
          <a:p>
            <a:pPr>
              <a:defRPr/>
            </a:pPr>
            <a:fld id="{B454C695-4651-4A7C-A683-C587E12F83C0}" type="datetimeFigureOut">
              <a:rPr lang="en-US"/>
              <a:pPr>
                <a:defRPr/>
              </a:pPr>
              <a:t>5/16/2025</a:t>
            </a:fld>
            <a:endParaRPr lang="en-US"/>
          </a:p>
        </p:txBody>
      </p:sp>
      <p:sp>
        <p:nvSpPr>
          <p:cNvPr id="5" name="Rectangle 3">
            <a:extLst>
              <a:ext uri="{FF2B5EF4-FFF2-40B4-BE49-F238E27FC236}">
                <a16:creationId xmlns:a16="http://schemas.microsoft.com/office/drawing/2014/main" id="{A0ABAFBC-B755-3783-B703-6CA7F8831105}"/>
              </a:ext>
            </a:extLst>
          </p:cNvPr>
          <p:cNvSpPr>
            <a:spLocks noGrp="1" noChangeArrowheads="1"/>
          </p:cNvSpPr>
          <p:nvPr>
            <p:ph type="sldNum" sz="quarter" idx="11"/>
          </p:nvPr>
        </p:nvSpPr>
        <p:spPr>
          <a:ln/>
        </p:spPr>
        <p:txBody>
          <a:bodyPr/>
          <a:lstStyle>
            <a:lvl1pPr>
              <a:defRPr/>
            </a:lvl1pPr>
          </a:lstStyle>
          <a:p>
            <a:fld id="{C637E189-D611-46BE-AB1D-AFE4369939FA}" type="slidenum">
              <a:rPr lang="en-US" altLang="en-US"/>
              <a:pPr/>
              <a:t>‹#›</a:t>
            </a:fld>
            <a:endParaRPr lang="en-US" altLang="en-US"/>
          </a:p>
        </p:txBody>
      </p:sp>
      <p:sp>
        <p:nvSpPr>
          <p:cNvPr id="6" name="Rectangle 14">
            <a:extLst>
              <a:ext uri="{FF2B5EF4-FFF2-40B4-BE49-F238E27FC236}">
                <a16:creationId xmlns:a16="http://schemas.microsoft.com/office/drawing/2014/main" id="{10140BBD-01C1-D175-B817-19F9EDD78969}"/>
              </a:ext>
            </a:extLst>
          </p:cNvPr>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7548206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
            <a:extLst>
              <a:ext uri="{FF2B5EF4-FFF2-40B4-BE49-F238E27FC236}">
                <a16:creationId xmlns:a16="http://schemas.microsoft.com/office/drawing/2014/main" id="{16189BAC-15FF-27AC-B3B1-FE167398BCE2}"/>
              </a:ext>
            </a:extLst>
          </p:cNvPr>
          <p:cNvSpPr>
            <a:spLocks noGrp="1" noChangeArrowheads="1"/>
          </p:cNvSpPr>
          <p:nvPr>
            <p:ph type="dt" sz="half" idx="10"/>
          </p:nvPr>
        </p:nvSpPr>
        <p:spPr>
          <a:ln/>
        </p:spPr>
        <p:txBody>
          <a:bodyPr/>
          <a:lstStyle>
            <a:lvl1pPr>
              <a:defRPr/>
            </a:lvl1pPr>
          </a:lstStyle>
          <a:p>
            <a:pPr>
              <a:defRPr/>
            </a:pPr>
            <a:fld id="{5BC156B6-B27D-48AA-9127-AA672E7AD532}" type="datetimeFigureOut">
              <a:rPr lang="en-US"/>
              <a:pPr>
                <a:defRPr/>
              </a:pPr>
              <a:t>5/16/2025</a:t>
            </a:fld>
            <a:endParaRPr lang="en-US"/>
          </a:p>
        </p:txBody>
      </p:sp>
      <p:sp>
        <p:nvSpPr>
          <p:cNvPr id="5" name="Rectangle 3">
            <a:extLst>
              <a:ext uri="{FF2B5EF4-FFF2-40B4-BE49-F238E27FC236}">
                <a16:creationId xmlns:a16="http://schemas.microsoft.com/office/drawing/2014/main" id="{8E3B039C-6837-EE0A-81DA-644E65816290}"/>
              </a:ext>
            </a:extLst>
          </p:cNvPr>
          <p:cNvSpPr>
            <a:spLocks noGrp="1" noChangeArrowheads="1"/>
          </p:cNvSpPr>
          <p:nvPr>
            <p:ph type="sldNum" sz="quarter" idx="11"/>
          </p:nvPr>
        </p:nvSpPr>
        <p:spPr>
          <a:ln/>
        </p:spPr>
        <p:txBody>
          <a:bodyPr/>
          <a:lstStyle>
            <a:lvl1pPr>
              <a:defRPr/>
            </a:lvl1pPr>
          </a:lstStyle>
          <a:p>
            <a:fld id="{EA04369E-CF2B-49B9-A6F3-710E8A0BDC4B}" type="slidenum">
              <a:rPr lang="en-US" altLang="en-US"/>
              <a:pPr/>
              <a:t>‹#›</a:t>
            </a:fld>
            <a:endParaRPr lang="en-US" altLang="en-US"/>
          </a:p>
        </p:txBody>
      </p:sp>
      <p:sp>
        <p:nvSpPr>
          <p:cNvPr id="6" name="Rectangle 14">
            <a:extLst>
              <a:ext uri="{FF2B5EF4-FFF2-40B4-BE49-F238E27FC236}">
                <a16:creationId xmlns:a16="http://schemas.microsoft.com/office/drawing/2014/main" id="{EFBA7F1B-3830-655D-15AE-10A40C059603}"/>
              </a:ext>
            </a:extLst>
          </p:cNvPr>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676384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a:extLst>
              <a:ext uri="{FF2B5EF4-FFF2-40B4-BE49-F238E27FC236}">
                <a16:creationId xmlns:a16="http://schemas.microsoft.com/office/drawing/2014/main" id="{586CD77F-B168-8C3B-E4D1-3E5D16DA1C2C}"/>
              </a:ext>
            </a:extLst>
          </p:cNvPr>
          <p:cNvSpPr>
            <a:spLocks noGrp="1" noChangeArrowheads="1"/>
          </p:cNvSpPr>
          <p:nvPr>
            <p:ph type="dt" sz="half" idx="10"/>
          </p:nvPr>
        </p:nvSpPr>
        <p:spPr>
          <a:ln/>
        </p:spPr>
        <p:txBody>
          <a:bodyPr/>
          <a:lstStyle>
            <a:lvl1pPr>
              <a:defRPr/>
            </a:lvl1pPr>
          </a:lstStyle>
          <a:p>
            <a:pPr>
              <a:defRPr/>
            </a:pPr>
            <a:fld id="{CDA5F447-8C01-4560-898C-84564E96A568}" type="datetimeFigureOut">
              <a:rPr lang="en-US"/>
              <a:pPr>
                <a:defRPr/>
              </a:pPr>
              <a:t>5/16/2025</a:t>
            </a:fld>
            <a:endParaRPr lang="en-US"/>
          </a:p>
        </p:txBody>
      </p:sp>
      <p:sp>
        <p:nvSpPr>
          <p:cNvPr id="6" name="Rectangle 3">
            <a:extLst>
              <a:ext uri="{FF2B5EF4-FFF2-40B4-BE49-F238E27FC236}">
                <a16:creationId xmlns:a16="http://schemas.microsoft.com/office/drawing/2014/main" id="{F5C090BD-893F-F2F4-4807-C1BDCBDE6A11}"/>
              </a:ext>
            </a:extLst>
          </p:cNvPr>
          <p:cNvSpPr>
            <a:spLocks noGrp="1" noChangeArrowheads="1"/>
          </p:cNvSpPr>
          <p:nvPr>
            <p:ph type="sldNum" sz="quarter" idx="11"/>
          </p:nvPr>
        </p:nvSpPr>
        <p:spPr>
          <a:ln/>
        </p:spPr>
        <p:txBody>
          <a:bodyPr/>
          <a:lstStyle>
            <a:lvl1pPr>
              <a:defRPr/>
            </a:lvl1pPr>
          </a:lstStyle>
          <a:p>
            <a:fld id="{8EAB1E12-5D42-485A-9BA4-D299EE343D58}" type="slidenum">
              <a:rPr lang="en-US" altLang="en-US"/>
              <a:pPr/>
              <a:t>‹#›</a:t>
            </a:fld>
            <a:endParaRPr lang="en-US" altLang="en-US"/>
          </a:p>
        </p:txBody>
      </p:sp>
      <p:sp>
        <p:nvSpPr>
          <p:cNvPr id="7" name="Rectangle 14">
            <a:extLst>
              <a:ext uri="{FF2B5EF4-FFF2-40B4-BE49-F238E27FC236}">
                <a16:creationId xmlns:a16="http://schemas.microsoft.com/office/drawing/2014/main" id="{8DED21B9-91B3-708E-6FA9-1049923E5B9F}"/>
              </a:ext>
            </a:extLst>
          </p:cNvPr>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3850785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
            <a:extLst>
              <a:ext uri="{FF2B5EF4-FFF2-40B4-BE49-F238E27FC236}">
                <a16:creationId xmlns:a16="http://schemas.microsoft.com/office/drawing/2014/main" id="{610C09A0-F959-F36C-64F0-730F8594136D}"/>
              </a:ext>
            </a:extLst>
          </p:cNvPr>
          <p:cNvSpPr>
            <a:spLocks noGrp="1" noChangeArrowheads="1"/>
          </p:cNvSpPr>
          <p:nvPr>
            <p:ph type="dt" sz="half" idx="10"/>
          </p:nvPr>
        </p:nvSpPr>
        <p:spPr>
          <a:ln/>
        </p:spPr>
        <p:txBody>
          <a:bodyPr/>
          <a:lstStyle>
            <a:lvl1pPr>
              <a:defRPr/>
            </a:lvl1pPr>
          </a:lstStyle>
          <a:p>
            <a:pPr>
              <a:defRPr/>
            </a:pPr>
            <a:fld id="{96A0B556-8F48-4481-B1D9-8D87D4C6E1B3}" type="datetimeFigureOut">
              <a:rPr lang="en-US"/>
              <a:pPr>
                <a:defRPr/>
              </a:pPr>
              <a:t>5/16/2025</a:t>
            </a:fld>
            <a:endParaRPr lang="en-US"/>
          </a:p>
        </p:txBody>
      </p:sp>
      <p:sp>
        <p:nvSpPr>
          <p:cNvPr id="8" name="Rectangle 3">
            <a:extLst>
              <a:ext uri="{FF2B5EF4-FFF2-40B4-BE49-F238E27FC236}">
                <a16:creationId xmlns:a16="http://schemas.microsoft.com/office/drawing/2014/main" id="{34A86107-931C-5658-2A29-F222158052D6}"/>
              </a:ext>
            </a:extLst>
          </p:cNvPr>
          <p:cNvSpPr>
            <a:spLocks noGrp="1" noChangeArrowheads="1"/>
          </p:cNvSpPr>
          <p:nvPr>
            <p:ph type="sldNum" sz="quarter" idx="11"/>
          </p:nvPr>
        </p:nvSpPr>
        <p:spPr>
          <a:ln/>
        </p:spPr>
        <p:txBody>
          <a:bodyPr/>
          <a:lstStyle>
            <a:lvl1pPr>
              <a:defRPr/>
            </a:lvl1pPr>
          </a:lstStyle>
          <a:p>
            <a:fld id="{FA1CD0E1-D78E-4F45-951A-FADFFF030B5F}" type="slidenum">
              <a:rPr lang="en-US" altLang="en-US"/>
              <a:pPr/>
              <a:t>‹#›</a:t>
            </a:fld>
            <a:endParaRPr lang="en-US" altLang="en-US"/>
          </a:p>
        </p:txBody>
      </p:sp>
      <p:sp>
        <p:nvSpPr>
          <p:cNvPr id="9" name="Rectangle 14">
            <a:extLst>
              <a:ext uri="{FF2B5EF4-FFF2-40B4-BE49-F238E27FC236}">
                <a16:creationId xmlns:a16="http://schemas.microsoft.com/office/drawing/2014/main" id="{88E6FF85-46F6-02F9-EAA3-CA4E2C16B0ED}"/>
              </a:ext>
            </a:extLst>
          </p:cNvPr>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2287834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
            <a:extLst>
              <a:ext uri="{FF2B5EF4-FFF2-40B4-BE49-F238E27FC236}">
                <a16:creationId xmlns:a16="http://schemas.microsoft.com/office/drawing/2014/main" id="{7A8CB0D5-6436-4D3E-37A1-7140BB4CBA3C}"/>
              </a:ext>
            </a:extLst>
          </p:cNvPr>
          <p:cNvSpPr>
            <a:spLocks noGrp="1" noChangeArrowheads="1"/>
          </p:cNvSpPr>
          <p:nvPr>
            <p:ph type="dt" sz="half" idx="10"/>
          </p:nvPr>
        </p:nvSpPr>
        <p:spPr>
          <a:ln/>
        </p:spPr>
        <p:txBody>
          <a:bodyPr/>
          <a:lstStyle>
            <a:lvl1pPr>
              <a:defRPr/>
            </a:lvl1pPr>
          </a:lstStyle>
          <a:p>
            <a:pPr>
              <a:defRPr/>
            </a:pPr>
            <a:fld id="{EB357DED-9731-40D6-9BF1-0A05AA98C46F}" type="datetimeFigureOut">
              <a:rPr lang="en-US"/>
              <a:pPr>
                <a:defRPr/>
              </a:pPr>
              <a:t>5/16/2025</a:t>
            </a:fld>
            <a:endParaRPr lang="en-US"/>
          </a:p>
        </p:txBody>
      </p:sp>
      <p:sp>
        <p:nvSpPr>
          <p:cNvPr id="4" name="Rectangle 3">
            <a:extLst>
              <a:ext uri="{FF2B5EF4-FFF2-40B4-BE49-F238E27FC236}">
                <a16:creationId xmlns:a16="http://schemas.microsoft.com/office/drawing/2014/main" id="{BAEAF45D-6ACA-D06B-8406-01842CA1BF38}"/>
              </a:ext>
            </a:extLst>
          </p:cNvPr>
          <p:cNvSpPr>
            <a:spLocks noGrp="1" noChangeArrowheads="1"/>
          </p:cNvSpPr>
          <p:nvPr>
            <p:ph type="sldNum" sz="quarter" idx="11"/>
          </p:nvPr>
        </p:nvSpPr>
        <p:spPr>
          <a:ln/>
        </p:spPr>
        <p:txBody>
          <a:bodyPr/>
          <a:lstStyle>
            <a:lvl1pPr>
              <a:defRPr/>
            </a:lvl1pPr>
          </a:lstStyle>
          <a:p>
            <a:fld id="{70A42E9B-2FC3-451F-8FA1-F5328A91E66A}" type="slidenum">
              <a:rPr lang="en-US" altLang="en-US"/>
              <a:pPr/>
              <a:t>‹#›</a:t>
            </a:fld>
            <a:endParaRPr lang="en-US" altLang="en-US"/>
          </a:p>
        </p:txBody>
      </p:sp>
      <p:sp>
        <p:nvSpPr>
          <p:cNvPr id="5" name="Rectangle 14">
            <a:extLst>
              <a:ext uri="{FF2B5EF4-FFF2-40B4-BE49-F238E27FC236}">
                <a16:creationId xmlns:a16="http://schemas.microsoft.com/office/drawing/2014/main" id="{4EA3D1EF-EE94-F684-02A3-B1170889E932}"/>
              </a:ext>
            </a:extLst>
          </p:cNvPr>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1159037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39DA4739-31F6-D0FB-7996-53204DABAD84}"/>
              </a:ext>
            </a:extLst>
          </p:cNvPr>
          <p:cNvSpPr>
            <a:spLocks noGrp="1" noChangeArrowheads="1"/>
          </p:cNvSpPr>
          <p:nvPr>
            <p:ph type="dt" sz="half" idx="10"/>
          </p:nvPr>
        </p:nvSpPr>
        <p:spPr>
          <a:ln/>
        </p:spPr>
        <p:txBody>
          <a:bodyPr/>
          <a:lstStyle>
            <a:lvl1pPr>
              <a:defRPr/>
            </a:lvl1pPr>
          </a:lstStyle>
          <a:p>
            <a:pPr>
              <a:defRPr/>
            </a:pPr>
            <a:fld id="{59AB94E3-50E2-4A6A-8FB7-928AB437A2DD}" type="datetimeFigureOut">
              <a:rPr lang="en-US"/>
              <a:pPr>
                <a:defRPr/>
              </a:pPr>
              <a:t>5/16/2025</a:t>
            </a:fld>
            <a:endParaRPr lang="en-US"/>
          </a:p>
        </p:txBody>
      </p:sp>
      <p:sp>
        <p:nvSpPr>
          <p:cNvPr id="3" name="Rectangle 3">
            <a:extLst>
              <a:ext uri="{FF2B5EF4-FFF2-40B4-BE49-F238E27FC236}">
                <a16:creationId xmlns:a16="http://schemas.microsoft.com/office/drawing/2014/main" id="{23734E56-879F-3D86-56B2-615708DB0991}"/>
              </a:ext>
            </a:extLst>
          </p:cNvPr>
          <p:cNvSpPr>
            <a:spLocks noGrp="1" noChangeArrowheads="1"/>
          </p:cNvSpPr>
          <p:nvPr>
            <p:ph type="sldNum" sz="quarter" idx="11"/>
          </p:nvPr>
        </p:nvSpPr>
        <p:spPr>
          <a:ln/>
        </p:spPr>
        <p:txBody>
          <a:bodyPr/>
          <a:lstStyle>
            <a:lvl1pPr>
              <a:defRPr/>
            </a:lvl1pPr>
          </a:lstStyle>
          <a:p>
            <a:fld id="{D89393A8-C0E9-423F-AFF3-541C534BC765}" type="slidenum">
              <a:rPr lang="en-US" altLang="en-US"/>
              <a:pPr/>
              <a:t>‹#›</a:t>
            </a:fld>
            <a:endParaRPr lang="en-US" altLang="en-US"/>
          </a:p>
        </p:txBody>
      </p:sp>
      <p:sp>
        <p:nvSpPr>
          <p:cNvPr id="4" name="Rectangle 14">
            <a:extLst>
              <a:ext uri="{FF2B5EF4-FFF2-40B4-BE49-F238E27FC236}">
                <a16:creationId xmlns:a16="http://schemas.microsoft.com/office/drawing/2014/main" id="{FC89FB75-4ADC-8D86-021F-25DC15A3C62F}"/>
              </a:ext>
            </a:extLst>
          </p:cNvPr>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41681293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
            <a:extLst>
              <a:ext uri="{FF2B5EF4-FFF2-40B4-BE49-F238E27FC236}">
                <a16:creationId xmlns:a16="http://schemas.microsoft.com/office/drawing/2014/main" id="{AAE7E5F7-753F-64F9-AD98-28316F5CA514}"/>
              </a:ext>
            </a:extLst>
          </p:cNvPr>
          <p:cNvSpPr>
            <a:spLocks noGrp="1" noChangeArrowheads="1"/>
          </p:cNvSpPr>
          <p:nvPr>
            <p:ph type="dt" sz="half" idx="10"/>
          </p:nvPr>
        </p:nvSpPr>
        <p:spPr>
          <a:ln/>
        </p:spPr>
        <p:txBody>
          <a:bodyPr/>
          <a:lstStyle>
            <a:lvl1pPr>
              <a:defRPr/>
            </a:lvl1pPr>
          </a:lstStyle>
          <a:p>
            <a:pPr>
              <a:defRPr/>
            </a:pPr>
            <a:fld id="{5887ECC5-8EAE-4B20-ADEF-0B6C7E0A376D}" type="datetimeFigureOut">
              <a:rPr lang="en-US"/>
              <a:pPr>
                <a:defRPr/>
              </a:pPr>
              <a:t>5/16/2025</a:t>
            </a:fld>
            <a:endParaRPr lang="en-US"/>
          </a:p>
        </p:txBody>
      </p:sp>
      <p:sp>
        <p:nvSpPr>
          <p:cNvPr id="6" name="Rectangle 3">
            <a:extLst>
              <a:ext uri="{FF2B5EF4-FFF2-40B4-BE49-F238E27FC236}">
                <a16:creationId xmlns:a16="http://schemas.microsoft.com/office/drawing/2014/main" id="{008253E1-46D3-8D5B-D962-D34632AE263D}"/>
              </a:ext>
            </a:extLst>
          </p:cNvPr>
          <p:cNvSpPr>
            <a:spLocks noGrp="1" noChangeArrowheads="1"/>
          </p:cNvSpPr>
          <p:nvPr>
            <p:ph type="sldNum" sz="quarter" idx="11"/>
          </p:nvPr>
        </p:nvSpPr>
        <p:spPr>
          <a:ln/>
        </p:spPr>
        <p:txBody>
          <a:bodyPr/>
          <a:lstStyle>
            <a:lvl1pPr>
              <a:defRPr/>
            </a:lvl1pPr>
          </a:lstStyle>
          <a:p>
            <a:fld id="{E5007718-D72C-4EE1-9004-03ADD5FD6B27}" type="slidenum">
              <a:rPr lang="en-US" altLang="en-US"/>
              <a:pPr/>
              <a:t>‹#›</a:t>
            </a:fld>
            <a:endParaRPr lang="en-US" altLang="en-US"/>
          </a:p>
        </p:txBody>
      </p:sp>
      <p:sp>
        <p:nvSpPr>
          <p:cNvPr id="7" name="Rectangle 14">
            <a:extLst>
              <a:ext uri="{FF2B5EF4-FFF2-40B4-BE49-F238E27FC236}">
                <a16:creationId xmlns:a16="http://schemas.microsoft.com/office/drawing/2014/main" id="{AA87C834-7DB2-3C54-5125-D12E06F55FCC}"/>
              </a:ext>
            </a:extLst>
          </p:cNvPr>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6023518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
            <a:extLst>
              <a:ext uri="{FF2B5EF4-FFF2-40B4-BE49-F238E27FC236}">
                <a16:creationId xmlns:a16="http://schemas.microsoft.com/office/drawing/2014/main" id="{CBBACD2C-8D69-20F1-0D6C-0FC5A5394D8E}"/>
              </a:ext>
            </a:extLst>
          </p:cNvPr>
          <p:cNvSpPr>
            <a:spLocks noGrp="1" noChangeArrowheads="1"/>
          </p:cNvSpPr>
          <p:nvPr>
            <p:ph type="dt" sz="half" idx="10"/>
          </p:nvPr>
        </p:nvSpPr>
        <p:spPr>
          <a:ln/>
        </p:spPr>
        <p:txBody>
          <a:bodyPr/>
          <a:lstStyle>
            <a:lvl1pPr>
              <a:defRPr/>
            </a:lvl1pPr>
          </a:lstStyle>
          <a:p>
            <a:pPr>
              <a:defRPr/>
            </a:pPr>
            <a:fld id="{C33B848D-E5D8-4579-B654-A2B2BA1DB142}" type="datetimeFigureOut">
              <a:rPr lang="en-US"/>
              <a:pPr>
                <a:defRPr/>
              </a:pPr>
              <a:t>5/16/2025</a:t>
            </a:fld>
            <a:endParaRPr lang="en-US"/>
          </a:p>
        </p:txBody>
      </p:sp>
      <p:sp>
        <p:nvSpPr>
          <p:cNvPr id="6" name="Rectangle 3">
            <a:extLst>
              <a:ext uri="{FF2B5EF4-FFF2-40B4-BE49-F238E27FC236}">
                <a16:creationId xmlns:a16="http://schemas.microsoft.com/office/drawing/2014/main" id="{2ED8D491-CCA2-0811-68D2-DDE92AC6BDA1}"/>
              </a:ext>
            </a:extLst>
          </p:cNvPr>
          <p:cNvSpPr>
            <a:spLocks noGrp="1" noChangeArrowheads="1"/>
          </p:cNvSpPr>
          <p:nvPr>
            <p:ph type="sldNum" sz="quarter" idx="11"/>
          </p:nvPr>
        </p:nvSpPr>
        <p:spPr>
          <a:ln/>
        </p:spPr>
        <p:txBody>
          <a:bodyPr/>
          <a:lstStyle>
            <a:lvl1pPr>
              <a:defRPr/>
            </a:lvl1pPr>
          </a:lstStyle>
          <a:p>
            <a:fld id="{70827C5F-8370-4B46-A65A-93373D43A4B7}" type="slidenum">
              <a:rPr lang="en-US" altLang="en-US"/>
              <a:pPr/>
              <a:t>‹#›</a:t>
            </a:fld>
            <a:endParaRPr lang="en-US" altLang="en-US"/>
          </a:p>
        </p:txBody>
      </p:sp>
      <p:sp>
        <p:nvSpPr>
          <p:cNvPr id="7" name="Rectangle 14">
            <a:extLst>
              <a:ext uri="{FF2B5EF4-FFF2-40B4-BE49-F238E27FC236}">
                <a16:creationId xmlns:a16="http://schemas.microsoft.com/office/drawing/2014/main" id="{251D5A7B-3F62-DF78-5D57-7E4D9742BF1F}"/>
              </a:ext>
            </a:extLst>
          </p:cNvPr>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7198532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17C62EC5-C898-EB95-7927-B5EFD275E2AA}"/>
              </a:ext>
            </a:extLst>
          </p:cNvPr>
          <p:cNvSpPr>
            <a:spLocks noGrp="1" noChangeArrowheads="1"/>
          </p:cNvSpPr>
          <p:nvPr>
            <p:ph type="dt" sz="half" idx="2"/>
          </p:nvPr>
        </p:nvSpPr>
        <p:spPr bwMode="auto">
          <a:xfrm>
            <a:off x="457200" y="625157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fontAlgn="auto" hangingPunct="1">
              <a:spcBef>
                <a:spcPts val="0"/>
              </a:spcBef>
              <a:spcAft>
                <a:spcPts val="0"/>
              </a:spcAft>
              <a:defRPr sz="1200" smtClean="0">
                <a:latin typeface="Arial" charset="0"/>
                <a:cs typeface="+mn-cs"/>
              </a:defRPr>
            </a:lvl1pPr>
          </a:lstStyle>
          <a:p>
            <a:pPr>
              <a:defRPr/>
            </a:pPr>
            <a:fld id="{B985B53E-4101-4DC1-A594-CC8BB45E3CC1}" type="datetimeFigureOut">
              <a:rPr lang="en-US"/>
              <a:pPr>
                <a:defRPr/>
              </a:pPr>
              <a:t>5/16/2025</a:t>
            </a:fld>
            <a:endParaRPr lang="en-US"/>
          </a:p>
        </p:txBody>
      </p:sp>
      <p:sp>
        <p:nvSpPr>
          <p:cNvPr id="4099" name="Rectangle 3">
            <a:extLst>
              <a:ext uri="{FF2B5EF4-FFF2-40B4-BE49-F238E27FC236}">
                <a16:creationId xmlns:a16="http://schemas.microsoft.com/office/drawing/2014/main" id="{2DAF3FE6-05C4-3C8F-CC2B-BD64E2195778}"/>
              </a:ext>
            </a:extLst>
          </p:cNvPr>
          <p:cNvSpPr>
            <a:spLocks noGrp="1" noChangeArrowheads="1"/>
          </p:cNvSpPr>
          <p:nvPr>
            <p:ph type="sldNum" sz="quarter" idx="4"/>
          </p:nvPr>
        </p:nvSpPr>
        <p:spPr bwMode="auto">
          <a:xfrm>
            <a:off x="6553200" y="6248400"/>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C8B8A052-68E1-472F-97F2-F037AF9DD1DA}" type="slidenum">
              <a:rPr lang="en-US" altLang="en-US"/>
              <a:pPr/>
              <a:t>‹#›</a:t>
            </a:fld>
            <a:endParaRPr lang="en-US" altLang="en-US"/>
          </a:p>
        </p:txBody>
      </p:sp>
      <p:grpSp>
        <p:nvGrpSpPr>
          <p:cNvPr id="1028" name="Group 4">
            <a:extLst>
              <a:ext uri="{FF2B5EF4-FFF2-40B4-BE49-F238E27FC236}">
                <a16:creationId xmlns:a16="http://schemas.microsoft.com/office/drawing/2014/main" id="{695FB6EE-E1B4-EE16-F0E5-1177A531C966}"/>
              </a:ext>
            </a:extLst>
          </p:cNvPr>
          <p:cNvGrpSpPr>
            <a:grpSpLocks/>
          </p:cNvGrpSpPr>
          <p:nvPr/>
        </p:nvGrpSpPr>
        <p:grpSpPr bwMode="auto">
          <a:xfrm>
            <a:off x="0" y="0"/>
            <a:ext cx="9140825" cy="6850063"/>
            <a:chOff x="0" y="0"/>
            <a:chExt cx="5758" cy="4315"/>
          </a:xfrm>
        </p:grpSpPr>
        <p:grpSp>
          <p:nvGrpSpPr>
            <p:cNvPr id="1032" name="Group 5">
              <a:extLst>
                <a:ext uri="{FF2B5EF4-FFF2-40B4-BE49-F238E27FC236}">
                  <a16:creationId xmlns:a16="http://schemas.microsoft.com/office/drawing/2014/main" id="{0FA917C0-A8AD-27D3-FD21-27572F6808C7}"/>
                </a:ext>
              </a:extLst>
            </p:cNvPr>
            <p:cNvGrpSpPr>
              <a:grpSpLocks/>
            </p:cNvGrpSpPr>
            <p:nvPr userDrawn="1"/>
          </p:nvGrpSpPr>
          <p:grpSpPr bwMode="auto">
            <a:xfrm>
              <a:off x="1728" y="2230"/>
              <a:ext cx="4027" cy="2085"/>
              <a:chOff x="1728" y="2230"/>
              <a:chExt cx="4027" cy="2085"/>
            </a:xfrm>
          </p:grpSpPr>
          <p:sp>
            <p:nvSpPr>
              <p:cNvPr id="4102" name="Freeform 6">
                <a:extLst>
                  <a:ext uri="{FF2B5EF4-FFF2-40B4-BE49-F238E27FC236}">
                    <a16:creationId xmlns:a16="http://schemas.microsoft.com/office/drawing/2014/main" id="{B01C37F0-AA53-ADDA-BDA2-9B7BBD7D1209}"/>
                  </a:ext>
                </a:extLst>
              </p:cNvPr>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fontAlgn="auto">
                  <a:spcBef>
                    <a:spcPts val="0"/>
                  </a:spcBef>
                  <a:spcAft>
                    <a:spcPts val="0"/>
                  </a:spcAft>
                  <a:defRPr/>
                </a:pPr>
                <a:endParaRPr lang="en-US">
                  <a:latin typeface="+mn-lt"/>
                  <a:cs typeface="+mn-cs"/>
                </a:endParaRPr>
              </a:p>
            </p:txBody>
          </p:sp>
          <p:sp>
            <p:nvSpPr>
              <p:cNvPr id="4103" name="Freeform 7">
                <a:extLst>
                  <a:ext uri="{FF2B5EF4-FFF2-40B4-BE49-F238E27FC236}">
                    <a16:creationId xmlns:a16="http://schemas.microsoft.com/office/drawing/2014/main" id="{F93246DF-D998-CF12-6698-F15A5E616253}"/>
                  </a:ext>
                </a:extLst>
              </p:cNvPr>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fontAlgn="auto">
                  <a:spcBef>
                    <a:spcPts val="0"/>
                  </a:spcBef>
                  <a:spcAft>
                    <a:spcPts val="0"/>
                  </a:spcAft>
                  <a:defRPr/>
                </a:pPr>
                <a:endParaRPr lang="en-US">
                  <a:latin typeface="+mn-lt"/>
                  <a:cs typeface="+mn-cs"/>
                </a:endParaRPr>
              </a:p>
            </p:txBody>
          </p:sp>
          <p:sp>
            <p:nvSpPr>
              <p:cNvPr id="4104" name="Freeform 8">
                <a:extLst>
                  <a:ext uri="{FF2B5EF4-FFF2-40B4-BE49-F238E27FC236}">
                    <a16:creationId xmlns:a16="http://schemas.microsoft.com/office/drawing/2014/main" id="{8B9E5B0B-5B96-9F4C-6C01-0A733D580399}"/>
                  </a:ext>
                </a:extLst>
              </p:cNvPr>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fontAlgn="auto">
                  <a:spcBef>
                    <a:spcPts val="0"/>
                  </a:spcBef>
                  <a:spcAft>
                    <a:spcPts val="0"/>
                  </a:spcAft>
                  <a:defRPr/>
                </a:pPr>
                <a:endParaRPr lang="en-US">
                  <a:latin typeface="+mn-lt"/>
                  <a:cs typeface="+mn-cs"/>
                </a:endParaRPr>
              </a:p>
            </p:txBody>
          </p:sp>
          <p:sp>
            <p:nvSpPr>
              <p:cNvPr id="4105" name="Freeform 9">
                <a:extLst>
                  <a:ext uri="{FF2B5EF4-FFF2-40B4-BE49-F238E27FC236}">
                    <a16:creationId xmlns:a16="http://schemas.microsoft.com/office/drawing/2014/main" id="{1E05CB8C-C4D7-7EFB-498F-304756A96A96}"/>
                  </a:ext>
                </a:extLst>
              </p:cNvPr>
              <p:cNvSpPr>
                <a:spLocks/>
              </p:cNvSpPr>
              <p:nvPr/>
            </p:nvSpPr>
            <p:spPr bwMode="hidden">
              <a:xfrm>
                <a:off x="2748" y="2230"/>
                <a:ext cx="3007" cy="2085"/>
              </a:xfrm>
              <a:custGeom>
                <a:avLst/>
                <a:gdLst/>
                <a:ahLst/>
                <a:cxnLst>
                  <a:cxn ang="0">
                    <a:pos x="1433" y="474"/>
                  </a:cxn>
                  <a:cxn ang="0">
                    <a:pos x="1460" y="528"/>
                  </a:cxn>
                  <a:cxn ang="0">
                    <a:pos x="1541" y="593"/>
                  </a:cxn>
                  <a:cxn ang="0">
                    <a:pos x="1715" y="670"/>
                  </a:cxn>
                  <a:cxn ang="0">
                    <a:pos x="1927" y="735"/>
                  </a:cxn>
                  <a:cxn ang="0">
                    <a:pos x="2155" y="789"/>
                  </a:cxn>
                  <a:cxn ang="0">
                    <a:pos x="2372" y="849"/>
                  </a:cxn>
                  <a:cxn ang="0">
                    <a:pos x="2551" y="920"/>
                  </a:cxn>
                  <a:cxn ang="0">
                    <a:pos x="2638" y="980"/>
                  </a:cxn>
                  <a:cxn ang="0">
                    <a:pos x="2676" y="1029"/>
                  </a:cxn>
                  <a:cxn ang="0">
                    <a:pos x="2681" y="1083"/>
                  </a:cxn>
                  <a:cxn ang="0">
                    <a:pos x="2665" y="1127"/>
                  </a:cxn>
                  <a:cxn ang="0">
                    <a:pos x="2616" y="1170"/>
                  </a:cxn>
                  <a:cxn ang="0">
                    <a:pos x="2545" y="1208"/>
                  </a:cxn>
                  <a:cxn ang="0">
                    <a:pos x="2448" y="1241"/>
                  </a:cxn>
                  <a:cxn ang="0">
                    <a:pos x="2328" y="1274"/>
                  </a:cxn>
                  <a:cxn ang="0">
                    <a:pos x="2106" y="1328"/>
                  </a:cxn>
                  <a:cxn ang="0">
                    <a:pos x="1742" y="1421"/>
                  </a:cxn>
                  <a:cxn ang="0">
                    <a:pos x="1308" y="1540"/>
                  </a:cxn>
                  <a:cxn ang="0">
                    <a:pos x="820" y="1709"/>
                  </a:cxn>
                  <a:cxn ang="0">
                    <a:pos x="282" y="1943"/>
                  </a:cxn>
                  <a:cxn ang="0">
                    <a:pos x="152" y="2085"/>
                  </a:cxn>
                  <a:cxn ang="0">
                    <a:pos x="386" y="1992"/>
                  </a:cxn>
                  <a:cxn ang="0">
                    <a:pos x="700" y="1834"/>
                  </a:cxn>
                  <a:cxn ang="0">
                    <a:pos x="1064" y="1693"/>
                  </a:cxn>
                  <a:cxn ang="0">
                    <a:pos x="1661" y="1497"/>
                  </a:cxn>
                  <a:cxn ang="0">
                    <a:pos x="1845" y="1442"/>
                  </a:cxn>
                  <a:cxn ang="0">
                    <a:pos x="2252" y="1339"/>
                  </a:cxn>
                  <a:cxn ang="0">
                    <a:pos x="2551" y="1263"/>
                  </a:cxn>
                  <a:cxn ang="0">
                    <a:pos x="2730" y="1214"/>
                  </a:cxn>
                  <a:cxn ang="0">
                    <a:pos x="2876" y="1170"/>
                  </a:cxn>
                  <a:cxn ang="0">
                    <a:pos x="2974" y="1132"/>
                  </a:cxn>
                  <a:cxn ang="0">
                    <a:pos x="3007" y="871"/>
                  </a:cxn>
                  <a:cxn ang="0">
                    <a:pos x="2860" y="844"/>
                  </a:cxn>
                  <a:cxn ang="0">
                    <a:pos x="2670" y="806"/>
                  </a:cxn>
                  <a:cxn ang="0">
                    <a:pos x="2458" y="757"/>
                  </a:cxn>
                  <a:cxn ang="0">
                    <a:pos x="2138" y="670"/>
                  </a:cxn>
                  <a:cxn ang="0">
                    <a:pos x="1959" y="604"/>
                  </a:cxn>
                  <a:cxn ang="0">
                    <a:pos x="1824" y="534"/>
                  </a:cxn>
                  <a:cxn ang="0">
                    <a:pos x="1769" y="474"/>
                  </a:cxn>
                  <a:cxn ang="0">
                    <a:pos x="1753" y="436"/>
                  </a:cxn>
                  <a:cxn ang="0">
                    <a:pos x="1780" y="381"/>
                  </a:cxn>
                  <a:cxn ang="0">
                    <a:pos x="1862" y="316"/>
                  </a:cxn>
                  <a:cxn ang="0">
                    <a:pos x="1986" y="267"/>
                  </a:cxn>
                  <a:cxn ang="0">
                    <a:pos x="2149" y="229"/>
                  </a:cxn>
                  <a:cxn ang="0">
                    <a:pos x="2431" y="180"/>
                  </a:cxn>
                  <a:cxn ang="0">
                    <a:pos x="2827" y="125"/>
                  </a:cxn>
                  <a:cxn ang="0">
                    <a:pos x="3007" y="87"/>
                  </a:cxn>
                  <a:cxn ang="0">
                    <a:pos x="2909" y="22"/>
                  </a:cxn>
                  <a:cxn ang="0">
                    <a:pos x="2676" y="66"/>
                  </a:cxn>
                  <a:cxn ang="0">
                    <a:pos x="2285" y="120"/>
                  </a:cxn>
                  <a:cxn ang="0">
                    <a:pos x="2030" y="158"/>
                  </a:cxn>
                  <a:cxn ang="0">
                    <a:pos x="1791" y="202"/>
                  </a:cxn>
                  <a:cxn ang="0">
                    <a:pos x="1601" y="261"/>
                  </a:cxn>
                  <a:cxn ang="0">
                    <a:pos x="1471" y="338"/>
                  </a:cxn>
                  <a:cxn ang="0">
                    <a:pos x="1438" y="387"/>
                  </a:cxn>
                  <a:cxn ang="0">
                    <a:pos x="1427" y="441"/>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bg1"/>
              </a:solidFill>
              <a:ln w="9525">
                <a:noFill/>
                <a:round/>
                <a:headEnd/>
                <a:tailEnd/>
              </a:ln>
            </p:spPr>
            <p:txBody>
              <a:bodyPr/>
              <a:lstStyle/>
              <a:p>
                <a:pPr fontAlgn="auto">
                  <a:spcBef>
                    <a:spcPts val="0"/>
                  </a:spcBef>
                  <a:spcAft>
                    <a:spcPts val="0"/>
                  </a:spcAft>
                  <a:defRPr/>
                </a:pPr>
                <a:endParaRPr lang="en-US">
                  <a:latin typeface="+mn-lt"/>
                  <a:cs typeface="+mn-cs"/>
                </a:endParaRPr>
              </a:p>
            </p:txBody>
          </p:sp>
          <p:sp>
            <p:nvSpPr>
              <p:cNvPr id="4106" name="Freeform 10">
                <a:extLst>
                  <a:ext uri="{FF2B5EF4-FFF2-40B4-BE49-F238E27FC236}">
                    <a16:creationId xmlns:a16="http://schemas.microsoft.com/office/drawing/2014/main" id="{DC86F20E-5CE1-96DD-0707-F1933A360F3D}"/>
                  </a:ext>
                </a:extLst>
              </p:cNvPr>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fontAlgn="auto">
                  <a:spcBef>
                    <a:spcPts val="0"/>
                  </a:spcBef>
                  <a:spcAft>
                    <a:spcPts val="0"/>
                  </a:spcAft>
                  <a:defRPr/>
                </a:pPr>
                <a:endParaRPr lang="en-US">
                  <a:latin typeface="+mn-lt"/>
                  <a:cs typeface="+mn-cs"/>
                </a:endParaRPr>
              </a:p>
            </p:txBody>
          </p:sp>
        </p:grpSp>
        <p:sp>
          <p:nvSpPr>
            <p:cNvPr id="4107" name="Freeform 11">
              <a:extLst>
                <a:ext uri="{FF2B5EF4-FFF2-40B4-BE49-F238E27FC236}">
                  <a16:creationId xmlns:a16="http://schemas.microsoft.com/office/drawing/2014/main" id="{3FA0FA7C-03CD-FF02-9BE9-A91649BA73A9}"/>
                </a:ext>
              </a:extLst>
            </p:cNvPr>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fontAlgn="auto">
                <a:spcBef>
                  <a:spcPts val="0"/>
                </a:spcBef>
                <a:spcAft>
                  <a:spcPts val="0"/>
                </a:spcAft>
                <a:defRPr/>
              </a:pPr>
              <a:endParaRPr lang="en-US">
                <a:latin typeface="+mn-lt"/>
                <a:cs typeface="+mn-cs"/>
              </a:endParaRPr>
            </a:p>
          </p:txBody>
        </p:sp>
        <p:sp>
          <p:nvSpPr>
            <p:cNvPr id="4108" name="Freeform 12">
              <a:extLst>
                <a:ext uri="{FF2B5EF4-FFF2-40B4-BE49-F238E27FC236}">
                  <a16:creationId xmlns:a16="http://schemas.microsoft.com/office/drawing/2014/main" id="{BFB3F1CC-5E63-E867-1D56-F60A5F7CA965}"/>
                </a:ext>
              </a:extLst>
            </p:cNvPr>
            <p:cNvSpPr>
              <a:spLocks/>
            </p:cNvSpPr>
            <p:nvPr/>
          </p:nvSpPr>
          <p:spPr bwMode="hidden">
            <a:xfrm>
              <a:off x="0" y="0"/>
              <a:ext cx="5758" cy="1776"/>
            </a:xfrm>
            <a:custGeom>
              <a:avLst/>
              <a:gdLst/>
              <a:ahLst/>
              <a:cxnLst>
                <a:cxn ang="0">
                  <a:pos x="0" y="0"/>
                </a:cxn>
                <a:cxn ang="0">
                  <a:pos x="0" y="1906"/>
                </a:cxn>
                <a:cxn ang="0">
                  <a:pos x="5740" y="1906"/>
                </a:cxn>
                <a:cxn ang="0">
                  <a:pos x="5740" y="0"/>
                </a:cxn>
                <a:cxn ang="0">
                  <a:pos x="0" y="0"/>
                </a:cxn>
                <a:cxn ang="0">
                  <a:pos x="0" y="0"/>
                </a:cxn>
              </a:cxnLst>
              <a:rect l="0" t="0" r="r" b="b"/>
              <a:pathLst>
                <a:path w="5740" h="1906">
                  <a:moveTo>
                    <a:pt x="0" y="0"/>
                  </a:moveTo>
                  <a:lnTo>
                    <a:pt x="0" y="1906"/>
                  </a:lnTo>
                  <a:lnTo>
                    <a:pt x="5740" y="1906"/>
                  </a:lnTo>
                  <a:lnTo>
                    <a:pt x="5740" y="0"/>
                  </a:lnTo>
                  <a:lnTo>
                    <a:pt x="0" y="0"/>
                  </a:lnTo>
                  <a:lnTo>
                    <a:pt x="0" y="0"/>
                  </a:lnTo>
                  <a:close/>
                </a:path>
              </a:pathLst>
            </a:custGeom>
            <a:gradFill rotWithShape="0">
              <a:gsLst>
                <a:gs pos="0">
                  <a:schemeClr val="bg2"/>
                </a:gs>
                <a:gs pos="100000">
                  <a:schemeClr val="bg1"/>
                </a:gs>
              </a:gsLst>
              <a:lin ang="5400000" scaled="1"/>
            </a:gradFill>
            <a:ln w="9525">
              <a:noFill/>
              <a:round/>
              <a:headEnd/>
              <a:tailEnd/>
            </a:ln>
          </p:spPr>
          <p:txBody>
            <a:bodyPr/>
            <a:lstStyle/>
            <a:p>
              <a:pPr fontAlgn="auto">
                <a:spcBef>
                  <a:spcPts val="0"/>
                </a:spcBef>
                <a:spcAft>
                  <a:spcPts val="0"/>
                </a:spcAft>
                <a:defRPr/>
              </a:pPr>
              <a:endParaRPr lang="en-US">
                <a:latin typeface="+mn-lt"/>
                <a:cs typeface="+mn-cs"/>
              </a:endParaRPr>
            </a:p>
          </p:txBody>
        </p:sp>
      </p:grpSp>
      <p:sp>
        <p:nvSpPr>
          <p:cNvPr id="4109" name="Rectangle 13">
            <a:extLst>
              <a:ext uri="{FF2B5EF4-FFF2-40B4-BE49-F238E27FC236}">
                <a16:creationId xmlns:a16="http://schemas.microsoft.com/office/drawing/2014/main" id="{8A2D6640-9D5A-DD06-9EB6-A816C8A11569}"/>
              </a:ext>
            </a:extLst>
          </p:cNvPr>
          <p:cNvSpPr>
            <a:spLocks noGrp="1" noRot="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4110" name="Rectangle 14">
            <a:extLst>
              <a:ext uri="{FF2B5EF4-FFF2-40B4-BE49-F238E27FC236}">
                <a16:creationId xmlns:a16="http://schemas.microsoft.com/office/drawing/2014/main" id="{249B6FB9-794D-00C9-1CB5-F973852F8AD7}"/>
              </a:ext>
            </a:extLst>
          </p:cNvPr>
          <p:cNvSpPr>
            <a:spLocks noGrp="1" noChangeArrowheads="1"/>
          </p:cNvSpPr>
          <p:nvPr>
            <p:ph type="ftr" sz="quarter" idx="3"/>
          </p:nvPr>
        </p:nvSpPr>
        <p:spPr bwMode="auto">
          <a:xfrm>
            <a:off x="3124200" y="6248400"/>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fontAlgn="auto" hangingPunct="1">
              <a:spcBef>
                <a:spcPts val="0"/>
              </a:spcBef>
              <a:spcAft>
                <a:spcPts val="0"/>
              </a:spcAft>
              <a:defRPr sz="1200">
                <a:latin typeface="Arial" charset="0"/>
                <a:cs typeface="+mn-cs"/>
              </a:defRPr>
            </a:lvl1pPr>
          </a:lstStyle>
          <a:p>
            <a:pPr>
              <a:defRPr/>
            </a:pPr>
            <a:endParaRPr lang="en-US"/>
          </a:p>
        </p:txBody>
      </p:sp>
      <p:sp>
        <p:nvSpPr>
          <p:cNvPr id="4111" name="Rectangle 15">
            <a:extLst>
              <a:ext uri="{FF2B5EF4-FFF2-40B4-BE49-F238E27FC236}">
                <a16:creationId xmlns:a16="http://schemas.microsoft.com/office/drawing/2014/main" id="{395C234E-84FE-2C64-94E7-39029A83EA70}"/>
              </a:ext>
            </a:extLst>
          </p:cNvPr>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 bg1="dk2" tx1="lt1" bg2="dk1" tx2="lt2" accent1="accent1" accent2="accent2" accent3="accent3" accent4="accent4" accent5="accent5" accent6="accent6" hlink="hlink" folHlink="folHlink"/>
  <p:sldLayoutIdLst>
    <p:sldLayoutId id="2147483683"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txStyles>
    <p:titleStyle>
      <a:lvl1pPr algn="ctr" rtl="0" fontAlgn="base">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2pPr>
      <a:lvl3pPr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3pPr>
      <a:lvl4pPr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4pPr>
      <a:lvl5pPr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5pPr>
      <a:lvl6pPr marL="457200"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eaLnBrk="1" fontAlgn="base" hangingPunct="1">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p:titleStyle>
    <p:bodyStyle>
      <a:lvl1pPr marL="342900" indent="-342900" algn="l" rtl="0" fontAlgn="base">
        <a:spcBef>
          <a:spcPct val="20000"/>
        </a:spcBef>
        <a:spcAft>
          <a:spcPct val="0"/>
        </a:spcAft>
        <a:buClr>
          <a:schemeClr val="hlink"/>
        </a:buClr>
        <a:buSzPct val="70000"/>
        <a:buFont typeface="Wingdings" panose="05000000000000000000"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accent2"/>
        </a:buClr>
        <a:buSzPct val="70000"/>
        <a:buFont typeface="Wingdings" panose="05000000000000000000" pitchFamily="2" charset="2"/>
        <a:buChar char="n"/>
        <a:defRPr sz="2800">
          <a:solidFill>
            <a:schemeClr val="tx1"/>
          </a:solidFill>
          <a:effectLst>
            <a:outerShdw blurRad="38100" dist="38100" dir="2700000" algn="tl">
              <a:srgbClr val="000000"/>
            </a:outerShdw>
          </a:effectLst>
          <a:latin typeface="+mn-lt"/>
        </a:defRPr>
      </a:lvl2pPr>
      <a:lvl3pPr marL="1143000" indent="-228600" algn="l" rtl="0" fontAlgn="base">
        <a:spcBef>
          <a:spcPct val="20000"/>
        </a:spcBef>
        <a:spcAft>
          <a:spcPct val="0"/>
        </a:spcAft>
        <a:buClr>
          <a:schemeClr val="tx2"/>
        </a:buClr>
        <a:buSzPct val="70000"/>
        <a:buFont typeface="Wingdings" panose="05000000000000000000" pitchFamily="2" charset="2"/>
        <a:buChar char="n"/>
        <a:defRPr sz="2400">
          <a:solidFill>
            <a:schemeClr val="tx1"/>
          </a:solidFill>
          <a:effectLst>
            <a:outerShdw blurRad="38100" dist="38100" dir="2700000" algn="tl">
              <a:srgbClr val="000000"/>
            </a:outerShdw>
          </a:effectLst>
          <a:latin typeface="+mn-lt"/>
        </a:defRPr>
      </a:lvl3pPr>
      <a:lvl4pPr marL="1600200" indent="-228600" algn="l" rtl="0" fontAlgn="base">
        <a:spcBef>
          <a:spcPct val="20000"/>
        </a:spcBef>
        <a:spcAft>
          <a:spcPct val="0"/>
        </a:spcAft>
        <a:buClr>
          <a:schemeClr val="accent2"/>
        </a:buClr>
        <a:buSzPct val="70000"/>
        <a:buFont typeface="Wingdings" panose="05000000000000000000" pitchFamily="2" charset="2"/>
        <a:buChar char="n"/>
        <a:defRPr sz="2000">
          <a:solidFill>
            <a:schemeClr val="tx1"/>
          </a:solidFill>
          <a:effectLst>
            <a:outerShdw blurRad="38100" dist="38100" dir="2700000" algn="tl">
              <a:srgbClr val="000000"/>
            </a:outerShdw>
          </a:effectLst>
          <a:latin typeface="+mn-lt"/>
        </a:defRPr>
      </a:lvl4pPr>
      <a:lvl5pPr marL="2057400" indent="-228600" algn="l" rtl="0" fontAlgn="base">
        <a:spcBef>
          <a:spcPct val="20000"/>
        </a:spcBef>
        <a:spcAft>
          <a:spcPct val="0"/>
        </a:spcAft>
        <a:buClr>
          <a:schemeClr val="hlink"/>
        </a:buClr>
        <a:buSzPct val="70000"/>
        <a:buFont typeface="Wingdings" panose="05000000000000000000" pitchFamily="2" charset="2"/>
        <a:buChar char="n"/>
        <a:defRPr sz="2000">
          <a:solidFill>
            <a:schemeClr val="tx1"/>
          </a:solidFill>
          <a:effectLst>
            <a:outerShdw blurRad="38100" dist="38100" dir="2700000" algn="tl">
              <a:srgbClr val="000000"/>
            </a:outerShdw>
          </a:effectLst>
          <a:latin typeface="+mn-lt"/>
        </a:defRPr>
      </a:lvl5pPr>
      <a:lvl6pPr marL="2514600" indent="-228600" algn="l" rtl="0" eaLnBrk="1" fontAlgn="base" hangingPunct="1">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eaLnBrk="1" fontAlgn="base" hangingPunct="1">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eaLnBrk="1" fontAlgn="base" hangingPunct="1">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eaLnBrk="1" fontAlgn="base" hangingPunct="1">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09BD55-3A80-A5D7-C263-47DA6265BFB9}"/>
              </a:ext>
            </a:extLst>
          </p:cNvPr>
          <p:cNvSpPr>
            <a:spLocks noGrp="1"/>
          </p:cNvSpPr>
          <p:nvPr>
            <p:ph type="ctrTitle" sz="quarter"/>
          </p:nvPr>
        </p:nvSpPr>
        <p:spPr>
          <a:solidFill>
            <a:schemeClr val="bg1">
              <a:lumMod val="60000"/>
              <a:lumOff val="40000"/>
            </a:schemeClr>
          </a:solidFill>
        </p:spPr>
        <p:txBody>
          <a:bodyPr/>
          <a:lstStyle/>
          <a:p>
            <a:pPr>
              <a:defRPr/>
            </a:pPr>
            <a:r>
              <a:rPr lang="en-US" dirty="0"/>
              <a:t>The Love Of God</a:t>
            </a:r>
          </a:p>
        </p:txBody>
      </p:sp>
      <p:sp>
        <p:nvSpPr>
          <p:cNvPr id="3" name="Subtitle 2">
            <a:extLst>
              <a:ext uri="{FF2B5EF4-FFF2-40B4-BE49-F238E27FC236}">
                <a16:creationId xmlns:a16="http://schemas.microsoft.com/office/drawing/2014/main" id="{B68B6DBB-F7DE-A756-8C82-56A1441D3241}"/>
              </a:ext>
            </a:extLst>
          </p:cNvPr>
          <p:cNvSpPr>
            <a:spLocks noGrp="1"/>
          </p:cNvSpPr>
          <p:nvPr>
            <p:ph type="subTitle" sz="quarter" idx="1"/>
          </p:nvPr>
        </p:nvSpPr>
        <p:spPr>
          <a:xfrm>
            <a:off x="152400" y="3886200"/>
            <a:ext cx="8915400" cy="2743200"/>
          </a:xfrm>
        </p:spPr>
        <p:txBody>
          <a:bodyPr/>
          <a:lstStyle/>
          <a:p>
            <a:pPr>
              <a:defRPr/>
            </a:pPr>
            <a:r>
              <a:rPr lang="en-US" sz="4400" b="1" dirty="0">
                <a:solidFill>
                  <a:srgbClr val="FF0000"/>
                </a:solidFill>
              </a:rPr>
              <a:t>1 John 4:7-21</a:t>
            </a:r>
          </a:p>
          <a:p>
            <a:pPr>
              <a:defRPr/>
            </a:pPr>
            <a:endParaRPr lang="en-US" sz="2400" b="1" dirty="0">
              <a:solidFill>
                <a:srgbClr val="FF0000"/>
              </a:solidFill>
            </a:endParaRPr>
          </a:p>
          <a:p>
            <a:pPr>
              <a:defRPr/>
            </a:pPr>
            <a:endParaRPr lang="en-US" sz="2400" b="1" dirty="0">
              <a:solidFill>
                <a:srgbClr val="FF0000"/>
              </a:solidFill>
            </a:endParaRPr>
          </a:p>
          <a:p>
            <a:pPr>
              <a:defRPr/>
            </a:pPr>
            <a:endParaRPr lang="en-US" sz="2400" b="1" dirty="0">
              <a:solidFill>
                <a:srgbClr val="FF0000"/>
              </a:solidFill>
            </a:endParaRPr>
          </a:p>
          <a:p>
            <a:pPr>
              <a:defRPr/>
            </a:pPr>
            <a:r>
              <a:rPr lang="en-US" sz="2400" b="1" dirty="0">
                <a:solidFill>
                  <a:srgbClr val="FF0000"/>
                </a:solidFill>
              </a:rPr>
              <a:t>(All Scriptures NASB 1995 Unless Otherwise Noted)</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EE7DAC96-8D3D-CB74-2146-A1819990F9A0}"/>
              </a:ext>
            </a:extLst>
          </p:cNvPr>
          <p:cNvSpPr>
            <a:spLocks noGrp="1"/>
          </p:cNvSpPr>
          <p:nvPr>
            <p:ph type="title"/>
          </p:nvPr>
        </p:nvSpPr>
        <p:spPr>
          <a:xfrm>
            <a:off x="457200" y="274638"/>
            <a:ext cx="8229600" cy="715962"/>
          </a:xfrm>
          <a:solidFill>
            <a:schemeClr val="bg1">
              <a:lumMod val="60000"/>
              <a:lumOff val="40000"/>
            </a:schemeClr>
          </a:solidFill>
        </p:spPr>
        <p:txBody>
          <a:bodyPr/>
          <a:lstStyle/>
          <a:p>
            <a:pPr>
              <a:defRPr/>
            </a:pPr>
            <a:r>
              <a:rPr lang="en-US" dirty="0"/>
              <a:t>The Declarations God’s Love</a:t>
            </a:r>
          </a:p>
        </p:txBody>
      </p:sp>
      <p:sp>
        <p:nvSpPr>
          <p:cNvPr id="3" name="Content Placeholder 2">
            <a:extLst>
              <a:ext uri="{FF2B5EF4-FFF2-40B4-BE49-F238E27FC236}">
                <a16:creationId xmlns:a16="http://schemas.microsoft.com/office/drawing/2014/main" id="{1569EE10-2F0F-014D-B85E-5A5456EC394D}"/>
              </a:ext>
            </a:extLst>
          </p:cNvPr>
          <p:cNvSpPr>
            <a:spLocks noGrp="1"/>
          </p:cNvSpPr>
          <p:nvPr>
            <p:ph idx="1"/>
          </p:nvPr>
        </p:nvSpPr>
        <p:spPr>
          <a:xfrm>
            <a:off x="114300" y="1417638"/>
            <a:ext cx="8915400" cy="5334000"/>
          </a:xfrm>
        </p:spPr>
        <p:txBody>
          <a:bodyPr/>
          <a:lstStyle/>
          <a:p>
            <a:pPr>
              <a:defRPr/>
            </a:pPr>
            <a:r>
              <a:rPr lang="en-US" b="1" dirty="0">
                <a:latin typeface="Calibri" panose="020F0502020204030204" pitchFamily="34" charset="0"/>
                <a:cs typeface="Calibri" panose="020F0502020204030204" pitchFamily="34" charset="0"/>
              </a:rPr>
              <a:t>Romans 5:8 </a:t>
            </a:r>
            <a:r>
              <a:rPr lang="en-US" dirty="0">
                <a:latin typeface="Calibri" panose="020F0502020204030204" pitchFamily="34" charset="0"/>
                <a:cs typeface="Calibri" panose="020F0502020204030204" pitchFamily="34" charset="0"/>
              </a:rPr>
              <a:t>declares the </a:t>
            </a:r>
            <a:r>
              <a:rPr lang="en-US" b="1" u="sng" dirty="0">
                <a:latin typeface="Calibri" panose="020F0502020204030204" pitchFamily="34" charset="0"/>
                <a:cs typeface="Calibri" panose="020F0502020204030204" pitchFamily="34" charset="0"/>
              </a:rPr>
              <a:t>OBJECTS</a:t>
            </a:r>
            <a:r>
              <a:rPr lang="en-US" dirty="0">
                <a:latin typeface="Calibri" panose="020F0502020204030204" pitchFamily="34" charset="0"/>
                <a:cs typeface="Calibri" panose="020F0502020204030204" pitchFamily="34" charset="0"/>
              </a:rPr>
              <a:t> of God’s love – us!</a:t>
            </a:r>
            <a:endParaRPr lang="en-US" dirty="0">
              <a:solidFill>
                <a:srgbClr val="FFFF00"/>
              </a:solidFill>
              <a:latin typeface="Calibri" panose="020F0502020204030204" pitchFamily="34" charset="0"/>
              <a:cs typeface="Calibri" panose="020F0502020204030204" pitchFamily="34" charset="0"/>
            </a:endParaRPr>
          </a:p>
          <a:p>
            <a:pPr marL="0" indent="0" algn="ctr">
              <a:buNone/>
              <a:defRPr/>
            </a:pPr>
            <a:r>
              <a:rPr lang="en-US" i="1" dirty="0">
                <a:solidFill>
                  <a:schemeClr val="tx2"/>
                </a:solidFill>
                <a:latin typeface="Calibri" panose="020F0502020204030204" pitchFamily="34" charset="0"/>
                <a:cs typeface="Calibri" panose="020F0502020204030204" pitchFamily="34" charset="0"/>
              </a:rPr>
              <a:t>“But God demonstrates His own love toward </a:t>
            </a:r>
            <a:r>
              <a:rPr lang="en-US" i="1" u="sng" dirty="0">
                <a:solidFill>
                  <a:schemeClr val="tx2"/>
                </a:solidFill>
                <a:latin typeface="Calibri" panose="020F0502020204030204" pitchFamily="34" charset="0"/>
                <a:cs typeface="Calibri" panose="020F0502020204030204" pitchFamily="34" charset="0"/>
              </a:rPr>
              <a:t>us</a:t>
            </a:r>
            <a:r>
              <a:rPr lang="en-US" i="1" dirty="0">
                <a:solidFill>
                  <a:schemeClr val="tx2"/>
                </a:solidFill>
                <a:latin typeface="Calibri" panose="020F0502020204030204" pitchFamily="34" charset="0"/>
                <a:cs typeface="Calibri" panose="020F0502020204030204" pitchFamily="34" charset="0"/>
              </a:rPr>
              <a:t>, in that while </a:t>
            </a:r>
            <a:r>
              <a:rPr lang="en-US" i="1" u="sng" dirty="0">
                <a:solidFill>
                  <a:schemeClr val="tx2"/>
                </a:solidFill>
                <a:latin typeface="Calibri" panose="020F0502020204030204" pitchFamily="34" charset="0"/>
                <a:cs typeface="Calibri" panose="020F0502020204030204" pitchFamily="34" charset="0"/>
              </a:rPr>
              <a:t>we</a:t>
            </a:r>
            <a:r>
              <a:rPr lang="en-US" i="1" dirty="0">
                <a:solidFill>
                  <a:schemeClr val="tx2"/>
                </a:solidFill>
                <a:latin typeface="Calibri" panose="020F0502020204030204" pitchFamily="34" charset="0"/>
                <a:cs typeface="Calibri" panose="020F0502020204030204" pitchFamily="34" charset="0"/>
              </a:rPr>
              <a:t> were yet sinners, Christ died for </a:t>
            </a:r>
            <a:r>
              <a:rPr lang="en-US" i="1" u="sng" dirty="0">
                <a:solidFill>
                  <a:schemeClr val="tx2"/>
                </a:solidFill>
                <a:latin typeface="Calibri" panose="020F0502020204030204" pitchFamily="34" charset="0"/>
                <a:cs typeface="Calibri" panose="020F0502020204030204" pitchFamily="34" charset="0"/>
              </a:rPr>
              <a:t>us</a:t>
            </a:r>
            <a:r>
              <a:rPr lang="en-US" i="1" dirty="0">
                <a:solidFill>
                  <a:schemeClr val="tx2"/>
                </a:solidFill>
                <a:latin typeface="Calibri" panose="020F0502020204030204" pitchFamily="34" charset="0"/>
                <a:cs typeface="Calibri" panose="020F0502020204030204" pitchFamily="34" charset="0"/>
              </a:rPr>
              <a:t>.” </a:t>
            </a:r>
            <a:r>
              <a:rPr lang="en-US" b="1" dirty="0">
                <a:solidFill>
                  <a:srgbClr val="FF0000"/>
                </a:solidFill>
                <a:latin typeface="Calibri" panose="020F0502020204030204" pitchFamily="34" charset="0"/>
                <a:cs typeface="Calibri" panose="020F0502020204030204" pitchFamily="34" charset="0"/>
              </a:rPr>
              <a:t>(Romans 5:8)</a:t>
            </a:r>
          </a:p>
          <a:p>
            <a:pPr>
              <a:defRPr/>
            </a:pPr>
            <a:r>
              <a:rPr lang="en-US" b="1" dirty="0">
                <a:latin typeface="Calibri" panose="020F0502020204030204" pitchFamily="34" charset="0"/>
                <a:cs typeface="Calibri" panose="020F0502020204030204" pitchFamily="34" charset="0"/>
              </a:rPr>
              <a:t>John 3:16 </a:t>
            </a:r>
            <a:r>
              <a:rPr lang="en-US" dirty="0">
                <a:latin typeface="Calibri" panose="020F0502020204030204" pitchFamily="34" charset="0"/>
                <a:cs typeface="Calibri" panose="020F0502020204030204" pitchFamily="34" charset="0"/>
              </a:rPr>
              <a:t>also</a:t>
            </a:r>
            <a:r>
              <a:rPr lang="en-US" b="1" dirty="0">
                <a:latin typeface="Calibri" panose="020F0502020204030204" pitchFamily="34" charset="0"/>
                <a:cs typeface="Calibri" panose="020F0502020204030204" pitchFamily="34" charset="0"/>
              </a:rPr>
              <a:t> </a:t>
            </a:r>
            <a:r>
              <a:rPr lang="en-US" dirty="0">
                <a:latin typeface="Calibri" panose="020F0502020204030204" pitchFamily="34" charset="0"/>
                <a:cs typeface="Calibri" panose="020F0502020204030204" pitchFamily="34" charset="0"/>
              </a:rPr>
              <a:t>declares the </a:t>
            </a:r>
            <a:r>
              <a:rPr lang="en-US" b="1" u="sng" dirty="0">
                <a:latin typeface="Calibri" panose="020F0502020204030204" pitchFamily="34" charset="0"/>
                <a:cs typeface="Calibri" panose="020F0502020204030204" pitchFamily="34" charset="0"/>
              </a:rPr>
              <a:t>OBJECT</a:t>
            </a:r>
            <a:r>
              <a:rPr lang="en-US" dirty="0">
                <a:latin typeface="Calibri" panose="020F0502020204030204" pitchFamily="34" charset="0"/>
                <a:cs typeface="Calibri" panose="020F0502020204030204" pitchFamily="34" charset="0"/>
              </a:rPr>
              <a:t> of God’s love – the world!</a:t>
            </a:r>
            <a:endParaRPr lang="en-US" dirty="0">
              <a:solidFill>
                <a:srgbClr val="FFFF00"/>
              </a:solidFill>
              <a:latin typeface="Calibri" panose="020F0502020204030204" pitchFamily="34" charset="0"/>
              <a:cs typeface="Calibri" panose="020F0502020204030204" pitchFamily="34" charset="0"/>
            </a:endParaRPr>
          </a:p>
          <a:p>
            <a:pPr marL="0" indent="0" algn="ctr">
              <a:buNone/>
              <a:defRPr/>
            </a:pPr>
            <a:r>
              <a:rPr lang="en-US" i="1" dirty="0">
                <a:solidFill>
                  <a:schemeClr val="accent4"/>
                </a:solidFill>
                <a:latin typeface="Calibri" panose="020F0502020204030204" pitchFamily="34" charset="0"/>
                <a:cs typeface="Calibri" panose="020F0502020204030204" pitchFamily="34" charset="0"/>
              </a:rPr>
              <a:t>“For God so loved the world that He gave His only begotten Son, that whoever believes in Him should not perish but have everlasting life.” </a:t>
            </a:r>
            <a:r>
              <a:rPr lang="en-US" b="1" dirty="0">
                <a:solidFill>
                  <a:srgbClr val="FF0000"/>
                </a:solidFill>
                <a:latin typeface="Calibri" panose="020F0502020204030204" pitchFamily="34" charset="0"/>
                <a:cs typeface="Calibri" panose="020F0502020204030204" pitchFamily="34" charset="0"/>
              </a:rPr>
              <a:t>(John 3:16 </a:t>
            </a:r>
            <a:r>
              <a:rPr lang="en-US" sz="2000" b="1" dirty="0">
                <a:solidFill>
                  <a:srgbClr val="FF0000"/>
                </a:solidFill>
                <a:latin typeface="Calibri" panose="020F0502020204030204" pitchFamily="34" charset="0"/>
                <a:cs typeface="Calibri" panose="020F0502020204030204" pitchFamily="34" charset="0"/>
              </a:rPr>
              <a:t>NKJV</a:t>
            </a:r>
            <a:r>
              <a:rPr lang="en-US" b="1" dirty="0">
                <a:solidFill>
                  <a:srgbClr val="FF0000"/>
                </a:solidFill>
                <a:latin typeface="Calibri" panose="020F0502020204030204" pitchFamily="34" charset="0"/>
                <a:cs typeface="Calibri" panose="020F0502020204030204" pitchFamily="34" charset="0"/>
              </a:rPr>
              <a:t>) </a:t>
            </a:r>
          </a:p>
          <a:p>
            <a:pPr marL="0" indent="0" algn="ctr">
              <a:buNone/>
              <a:defRPr/>
            </a:pPr>
            <a:endParaRPr lang="en-US" b="1" dirty="0">
              <a:solidFill>
                <a:srgbClr val="FF0000"/>
              </a:solidFill>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8F0369-4413-866C-6A5A-84839EEEA4E6}"/>
            </a:ext>
          </a:extLst>
        </p:cNvPr>
        <p:cNvGrpSpPr/>
        <p:nvPr/>
      </p:nvGrpSpPr>
      <p:grpSpPr>
        <a:xfrm>
          <a:off x="0" y="0"/>
          <a:ext cx="0" cy="0"/>
          <a:chOff x="0" y="0"/>
          <a:chExt cx="0" cy="0"/>
        </a:xfrm>
      </p:grpSpPr>
      <p:sp>
        <p:nvSpPr>
          <p:cNvPr id="4" name="Title 1">
            <a:extLst>
              <a:ext uri="{FF2B5EF4-FFF2-40B4-BE49-F238E27FC236}">
                <a16:creationId xmlns:a16="http://schemas.microsoft.com/office/drawing/2014/main" id="{CC4FC07F-F1F9-3B1E-66AA-A7CE3127EC33}"/>
              </a:ext>
            </a:extLst>
          </p:cNvPr>
          <p:cNvSpPr>
            <a:spLocks noGrp="1"/>
          </p:cNvSpPr>
          <p:nvPr>
            <p:ph type="title"/>
          </p:nvPr>
        </p:nvSpPr>
        <p:spPr>
          <a:xfrm>
            <a:off x="457200" y="274638"/>
            <a:ext cx="8229600" cy="792162"/>
          </a:xfrm>
          <a:solidFill>
            <a:schemeClr val="bg1">
              <a:lumMod val="60000"/>
              <a:lumOff val="40000"/>
            </a:schemeClr>
          </a:solidFill>
        </p:spPr>
        <p:txBody>
          <a:bodyPr/>
          <a:lstStyle/>
          <a:p>
            <a:pPr>
              <a:defRPr/>
            </a:pPr>
            <a:r>
              <a:rPr lang="en-US" dirty="0"/>
              <a:t>The Declarations God’s Love</a:t>
            </a:r>
          </a:p>
        </p:txBody>
      </p:sp>
      <p:sp>
        <p:nvSpPr>
          <p:cNvPr id="3" name="Content Placeholder 2">
            <a:extLst>
              <a:ext uri="{FF2B5EF4-FFF2-40B4-BE49-F238E27FC236}">
                <a16:creationId xmlns:a16="http://schemas.microsoft.com/office/drawing/2014/main" id="{A768745C-513A-E07B-32BE-E31EA2C20D3F}"/>
              </a:ext>
            </a:extLst>
          </p:cNvPr>
          <p:cNvSpPr>
            <a:spLocks noGrp="1"/>
          </p:cNvSpPr>
          <p:nvPr>
            <p:ph idx="1"/>
          </p:nvPr>
        </p:nvSpPr>
        <p:spPr>
          <a:xfrm>
            <a:off x="266700" y="1591033"/>
            <a:ext cx="8610600" cy="5029200"/>
          </a:xfrm>
        </p:spPr>
        <p:txBody>
          <a:bodyPr/>
          <a:lstStyle/>
          <a:p>
            <a:pPr>
              <a:defRPr/>
            </a:pPr>
            <a:r>
              <a:rPr lang="en-US" b="1" dirty="0">
                <a:latin typeface="Calibri" panose="020F0502020204030204" pitchFamily="34" charset="0"/>
                <a:cs typeface="Calibri" panose="020F0502020204030204" pitchFamily="34" charset="0"/>
              </a:rPr>
              <a:t>Ephesians 2:1-2 </a:t>
            </a:r>
            <a:r>
              <a:rPr lang="en-US" dirty="0">
                <a:latin typeface="Calibri" panose="020F0502020204030204" pitchFamily="34" charset="0"/>
                <a:cs typeface="Calibri" panose="020F0502020204030204" pitchFamily="34" charset="0"/>
              </a:rPr>
              <a:t>declares the </a:t>
            </a:r>
            <a:r>
              <a:rPr lang="en-US" b="1" u="sng" dirty="0">
                <a:latin typeface="Calibri" panose="020F0502020204030204" pitchFamily="34" charset="0"/>
                <a:cs typeface="Calibri" panose="020F0502020204030204" pitchFamily="34" charset="0"/>
              </a:rPr>
              <a:t>OBJECTS</a:t>
            </a:r>
            <a:r>
              <a:rPr lang="en-US" dirty="0">
                <a:latin typeface="Calibri" panose="020F0502020204030204" pitchFamily="34" charset="0"/>
                <a:cs typeface="Calibri" panose="020F0502020204030204" pitchFamily="34" charset="0"/>
              </a:rPr>
              <a:t> of God’s love – sinners.</a:t>
            </a:r>
          </a:p>
          <a:p>
            <a:pPr marL="0" indent="0" algn="ctr">
              <a:buNone/>
              <a:defRPr/>
            </a:pPr>
            <a:r>
              <a:rPr lang="en-US" i="1" dirty="0">
                <a:solidFill>
                  <a:schemeClr val="tx2"/>
                </a:solidFill>
                <a:latin typeface="Calibri" panose="020F0502020204030204" pitchFamily="34" charset="0"/>
                <a:cs typeface="Calibri" panose="020F0502020204030204" pitchFamily="34" charset="0"/>
              </a:rPr>
              <a:t>“And you were dead in your trespasses and sins, in which you formerly walked according to the course of this world, according to the prince of the power of the air, of the spirit that is now working in the sons of disobedience.” </a:t>
            </a:r>
            <a:r>
              <a:rPr lang="en-US" b="1" dirty="0">
                <a:solidFill>
                  <a:srgbClr val="FF0000"/>
                </a:solidFill>
                <a:latin typeface="Calibri" panose="020F0502020204030204" pitchFamily="34" charset="0"/>
                <a:cs typeface="Calibri" panose="020F0502020204030204" pitchFamily="34" charset="0"/>
              </a:rPr>
              <a:t>(Ephesians 2:1-2)</a:t>
            </a:r>
          </a:p>
        </p:txBody>
      </p:sp>
    </p:spTree>
    <p:extLst>
      <p:ext uri="{BB962C8B-B14F-4D97-AF65-F5344CB8AC3E}">
        <p14:creationId xmlns:p14="http://schemas.microsoft.com/office/powerpoint/2010/main" val="4365235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9C2CF23-9570-F4EA-8610-6A24C14ED5A0}"/>
            </a:ext>
          </a:extLst>
        </p:cNvPr>
        <p:cNvGrpSpPr/>
        <p:nvPr/>
      </p:nvGrpSpPr>
      <p:grpSpPr>
        <a:xfrm>
          <a:off x="0" y="0"/>
          <a:ext cx="0" cy="0"/>
          <a:chOff x="0" y="0"/>
          <a:chExt cx="0" cy="0"/>
        </a:xfrm>
      </p:grpSpPr>
      <p:sp>
        <p:nvSpPr>
          <p:cNvPr id="4" name="Title 1">
            <a:extLst>
              <a:ext uri="{FF2B5EF4-FFF2-40B4-BE49-F238E27FC236}">
                <a16:creationId xmlns:a16="http://schemas.microsoft.com/office/drawing/2014/main" id="{CB36DAC5-EF4C-2026-B9D5-78C0E35479A3}"/>
              </a:ext>
            </a:extLst>
          </p:cNvPr>
          <p:cNvSpPr>
            <a:spLocks noGrp="1"/>
          </p:cNvSpPr>
          <p:nvPr>
            <p:ph type="title"/>
          </p:nvPr>
        </p:nvSpPr>
        <p:spPr>
          <a:xfrm>
            <a:off x="457200" y="274638"/>
            <a:ext cx="8229600" cy="792162"/>
          </a:xfrm>
          <a:solidFill>
            <a:schemeClr val="bg1">
              <a:lumMod val="60000"/>
              <a:lumOff val="40000"/>
            </a:schemeClr>
          </a:solidFill>
        </p:spPr>
        <p:txBody>
          <a:bodyPr/>
          <a:lstStyle/>
          <a:p>
            <a:pPr>
              <a:defRPr/>
            </a:pPr>
            <a:r>
              <a:rPr lang="en-US" dirty="0"/>
              <a:t>The Declarations God’s Love</a:t>
            </a:r>
          </a:p>
        </p:txBody>
      </p:sp>
      <p:sp>
        <p:nvSpPr>
          <p:cNvPr id="3" name="Content Placeholder 2">
            <a:extLst>
              <a:ext uri="{FF2B5EF4-FFF2-40B4-BE49-F238E27FC236}">
                <a16:creationId xmlns:a16="http://schemas.microsoft.com/office/drawing/2014/main" id="{80B076F4-0AB6-B374-6F0C-CF9C7740D48E}"/>
              </a:ext>
            </a:extLst>
          </p:cNvPr>
          <p:cNvSpPr>
            <a:spLocks noGrp="1"/>
          </p:cNvSpPr>
          <p:nvPr>
            <p:ph idx="1"/>
          </p:nvPr>
        </p:nvSpPr>
        <p:spPr>
          <a:xfrm>
            <a:off x="266700" y="1417638"/>
            <a:ext cx="8610600" cy="5364162"/>
          </a:xfrm>
        </p:spPr>
        <p:txBody>
          <a:bodyPr/>
          <a:lstStyle/>
          <a:p>
            <a:pPr>
              <a:defRPr/>
            </a:pPr>
            <a:r>
              <a:rPr lang="en-US" b="1" dirty="0">
                <a:latin typeface="Calibri" panose="020F0502020204030204" pitchFamily="34" charset="0"/>
                <a:cs typeface="Calibri" panose="020F0502020204030204" pitchFamily="34" charset="0"/>
              </a:rPr>
              <a:t>Sin defined:</a:t>
            </a:r>
            <a:endParaRPr lang="en-US" sz="2800" b="1" dirty="0">
              <a:solidFill>
                <a:srgbClr val="FFFF00"/>
              </a:solidFill>
              <a:latin typeface="Calibri" panose="020F0502020204030204" pitchFamily="34" charset="0"/>
              <a:cs typeface="Calibri" panose="020F0502020204030204" pitchFamily="34" charset="0"/>
            </a:endParaRPr>
          </a:p>
          <a:p>
            <a:pPr marL="0" indent="0" algn="ctr">
              <a:buNone/>
              <a:defRPr/>
            </a:pPr>
            <a:r>
              <a:rPr lang="en-US" sz="3200" i="1" dirty="0">
                <a:latin typeface="Calibri" panose="020F0502020204030204" pitchFamily="34" charset="0"/>
                <a:cs typeface="Calibri" panose="020F0502020204030204" pitchFamily="34" charset="0"/>
              </a:rPr>
              <a:t>“Everyone who practices sin also practices lawlessness; and sin is lawlessness.” </a:t>
            </a:r>
            <a:r>
              <a:rPr lang="en-US" sz="3200" b="1" dirty="0">
                <a:solidFill>
                  <a:srgbClr val="FF0000"/>
                </a:solidFill>
                <a:latin typeface="Calibri" panose="020F0502020204030204" pitchFamily="34" charset="0"/>
                <a:cs typeface="Calibri" panose="020F0502020204030204" pitchFamily="34" charset="0"/>
              </a:rPr>
              <a:t>(1 John 3:4)</a:t>
            </a:r>
          </a:p>
          <a:p>
            <a:pPr>
              <a:defRPr/>
            </a:pPr>
            <a:r>
              <a:rPr lang="en-US" b="1" dirty="0">
                <a:latin typeface="Calibri" panose="020F0502020204030204" pitchFamily="34" charset="0"/>
                <a:cs typeface="Calibri" panose="020F0502020204030204" pitchFamily="34" charset="0"/>
              </a:rPr>
              <a:t>What sin does:</a:t>
            </a:r>
            <a:endParaRPr lang="en-US" sz="2800" b="1" dirty="0">
              <a:solidFill>
                <a:srgbClr val="FFFF00"/>
              </a:solidFill>
              <a:latin typeface="Calibri" panose="020F0502020204030204" pitchFamily="34" charset="0"/>
              <a:cs typeface="Calibri" panose="020F0502020204030204" pitchFamily="34" charset="0"/>
            </a:endParaRPr>
          </a:p>
          <a:p>
            <a:pPr marL="0" indent="0" algn="ctr">
              <a:buNone/>
              <a:defRPr/>
            </a:pPr>
            <a:r>
              <a:rPr lang="en-US" sz="3200" i="1" dirty="0">
                <a:latin typeface="Calibri" panose="020F0502020204030204" pitchFamily="34" charset="0"/>
                <a:cs typeface="Calibri" panose="020F0502020204030204" pitchFamily="34" charset="0"/>
              </a:rPr>
              <a:t>“Behold, the Lord’s hand is not so short that it cannot save; Nor is His ear so dull that it cannot hear. But your iniquities have made a separation between you and your God, and your sins have hidden His face from you so that He does not hear.” </a:t>
            </a:r>
            <a:r>
              <a:rPr lang="en-US" sz="3200" b="1" dirty="0">
                <a:solidFill>
                  <a:srgbClr val="FF0000"/>
                </a:solidFill>
                <a:latin typeface="Calibri" panose="020F0502020204030204" pitchFamily="34" charset="0"/>
                <a:cs typeface="Calibri" panose="020F0502020204030204" pitchFamily="34" charset="0"/>
              </a:rPr>
              <a:t>(Isaiah 59:1-2)</a:t>
            </a:r>
            <a:endParaRPr lang="en-US" sz="3200" dirty="0">
              <a:solidFill>
                <a:srgbClr val="FFFF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943882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B86656-DEA8-7656-7DD1-EDF7660DC985}"/>
            </a:ext>
          </a:extLst>
        </p:cNvPr>
        <p:cNvGrpSpPr/>
        <p:nvPr/>
      </p:nvGrpSpPr>
      <p:grpSpPr>
        <a:xfrm>
          <a:off x="0" y="0"/>
          <a:ext cx="0" cy="0"/>
          <a:chOff x="0" y="0"/>
          <a:chExt cx="0" cy="0"/>
        </a:xfrm>
      </p:grpSpPr>
      <p:sp>
        <p:nvSpPr>
          <p:cNvPr id="4" name="Title 1">
            <a:extLst>
              <a:ext uri="{FF2B5EF4-FFF2-40B4-BE49-F238E27FC236}">
                <a16:creationId xmlns:a16="http://schemas.microsoft.com/office/drawing/2014/main" id="{34F2BEA3-B449-4B56-CA92-A24BDD85DD7D}"/>
              </a:ext>
            </a:extLst>
          </p:cNvPr>
          <p:cNvSpPr>
            <a:spLocks noGrp="1"/>
          </p:cNvSpPr>
          <p:nvPr>
            <p:ph type="title"/>
          </p:nvPr>
        </p:nvSpPr>
        <p:spPr>
          <a:xfrm>
            <a:off x="457200" y="274638"/>
            <a:ext cx="8229600" cy="792162"/>
          </a:xfrm>
          <a:solidFill>
            <a:schemeClr val="bg1">
              <a:lumMod val="60000"/>
              <a:lumOff val="40000"/>
            </a:schemeClr>
          </a:solidFill>
        </p:spPr>
        <p:txBody>
          <a:bodyPr/>
          <a:lstStyle/>
          <a:p>
            <a:pPr>
              <a:defRPr/>
            </a:pPr>
            <a:r>
              <a:rPr lang="en-US" dirty="0"/>
              <a:t>The Declarations God’s Love</a:t>
            </a:r>
          </a:p>
        </p:txBody>
      </p:sp>
      <p:sp>
        <p:nvSpPr>
          <p:cNvPr id="3" name="Content Placeholder 2">
            <a:extLst>
              <a:ext uri="{FF2B5EF4-FFF2-40B4-BE49-F238E27FC236}">
                <a16:creationId xmlns:a16="http://schemas.microsoft.com/office/drawing/2014/main" id="{0E283418-1A1A-738A-0812-8138814FB9E0}"/>
              </a:ext>
            </a:extLst>
          </p:cNvPr>
          <p:cNvSpPr>
            <a:spLocks noGrp="1"/>
          </p:cNvSpPr>
          <p:nvPr>
            <p:ph idx="1"/>
          </p:nvPr>
        </p:nvSpPr>
        <p:spPr>
          <a:xfrm>
            <a:off x="381000" y="1600200"/>
            <a:ext cx="8610600" cy="4800600"/>
          </a:xfrm>
        </p:spPr>
        <p:txBody>
          <a:bodyPr/>
          <a:lstStyle/>
          <a:p>
            <a:pPr>
              <a:defRPr/>
            </a:pPr>
            <a:r>
              <a:rPr lang="en-US" b="1" dirty="0">
                <a:latin typeface="Calibri" panose="020F0502020204030204" pitchFamily="34" charset="0"/>
                <a:cs typeface="Calibri" panose="020F0502020204030204" pitchFamily="34" charset="0"/>
              </a:rPr>
              <a:t>Sin carries the death penalty:</a:t>
            </a:r>
          </a:p>
          <a:p>
            <a:pPr marL="0" indent="0" algn="ctr">
              <a:buNone/>
              <a:defRPr/>
            </a:pPr>
            <a:r>
              <a:rPr lang="en-US" i="1" dirty="0">
                <a:solidFill>
                  <a:schemeClr val="tx2"/>
                </a:solidFill>
                <a:latin typeface="Calibri" panose="020F0502020204030204" pitchFamily="34" charset="0"/>
                <a:cs typeface="Calibri" panose="020F0502020204030204" pitchFamily="34" charset="0"/>
              </a:rPr>
              <a:t>“For the wages of sin is death, but the free gift of God is eternal life in Christ Jesus our Lord.”</a:t>
            </a:r>
            <a:r>
              <a:rPr lang="en-US" dirty="0">
                <a:solidFill>
                  <a:schemeClr val="tx2"/>
                </a:solidFill>
                <a:latin typeface="Calibri" panose="020F0502020204030204" pitchFamily="34" charset="0"/>
                <a:cs typeface="Calibri" panose="020F0502020204030204" pitchFamily="34" charset="0"/>
              </a:rPr>
              <a:t> </a:t>
            </a:r>
            <a:r>
              <a:rPr lang="en-US" b="1" dirty="0">
                <a:solidFill>
                  <a:srgbClr val="FF0000"/>
                </a:solidFill>
                <a:latin typeface="Calibri" panose="020F0502020204030204" pitchFamily="34" charset="0"/>
                <a:cs typeface="Calibri" panose="020F0502020204030204" pitchFamily="34" charset="0"/>
              </a:rPr>
              <a:t>(Romans 6:23)</a:t>
            </a:r>
            <a:endParaRPr lang="en-US" b="1" dirty="0">
              <a:solidFill>
                <a:srgbClr val="FFFF00"/>
              </a:solidFill>
              <a:latin typeface="Calibri" panose="020F0502020204030204" pitchFamily="34" charset="0"/>
              <a:cs typeface="Calibri" panose="020F0502020204030204" pitchFamily="34" charset="0"/>
            </a:endParaRPr>
          </a:p>
          <a:p>
            <a:pPr marL="0" indent="0" algn="ctr">
              <a:buNone/>
              <a:defRPr/>
            </a:pPr>
            <a:r>
              <a:rPr lang="en-US" i="1" dirty="0">
                <a:solidFill>
                  <a:schemeClr val="tx2"/>
                </a:solidFill>
                <a:latin typeface="Calibri" panose="020F0502020204030204" pitchFamily="34" charset="0"/>
                <a:cs typeface="Calibri" panose="020F0502020204030204" pitchFamily="34" charset="0"/>
              </a:rPr>
              <a:t>“Then death and Hades were thrown into the lake of fire. This is the second death, the lake of fire. And if anyone’s name was not found written in the book of life, he was thrown into the lake of fire.”</a:t>
            </a:r>
            <a:r>
              <a:rPr lang="en-US" dirty="0">
                <a:solidFill>
                  <a:schemeClr val="tx2"/>
                </a:solidFill>
                <a:latin typeface="Calibri" panose="020F0502020204030204" pitchFamily="34" charset="0"/>
                <a:cs typeface="Calibri" panose="020F0502020204030204" pitchFamily="34" charset="0"/>
              </a:rPr>
              <a:t> </a:t>
            </a:r>
            <a:r>
              <a:rPr lang="en-US" b="1" dirty="0">
                <a:solidFill>
                  <a:srgbClr val="FF0000"/>
                </a:solidFill>
                <a:latin typeface="Calibri" panose="020F0502020204030204" pitchFamily="34" charset="0"/>
                <a:cs typeface="Calibri" panose="020F0502020204030204" pitchFamily="34" charset="0"/>
              </a:rPr>
              <a:t>(Revelation 20:14-15)</a:t>
            </a:r>
            <a:endParaRPr lang="en-US" b="1" dirty="0">
              <a:solidFill>
                <a:srgbClr val="FFFF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7502831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8D3EA7-9B83-3337-D563-DC9E7AF75502}"/>
            </a:ext>
          </a:extLst>
        </p:cNvPr>
        <p:cNvGrpSpPr/>
        <p:nvPr/>
      </p:nvGrpSpPr>
      <p:grpSpPr>
        <a:xfrm>
          <a:off x="0" y="0"/>
          <a:ext cx="0" cy="0"/>
          <a:chOff x="0" y="0"/>
          <a:chExt cx="0" cy="0"/>
        </a:xfrm>
      </p:grpSpPr>
      <p:sp>
        <p:nvSpPr>
          <p:cNvPr id="4" name="Title 1">
            <a:extLst>
              <a:ext uri="{FF2B5EF4-FFF2-40B4-BE49-F238E27FC236}">
                <a16:creationId xmlns:a16="http://schemas.microsoft.com/office/drawing/2014/main" id="{E8297573-8574-28DC-48E5-C9E1A3582450}"/>
              </a:ext>
            </a:extLst>
          </p:cNvPr>
          <p:cNvSpPr>
            <a:spLocks noGrp="1"/>
          </p:cNvSpPr>
          <p:nvPr>
            <p:ph type="title"/>
          </p:nvPr>
        </p:nvSpPr>
        <p:spPr>
          <a:xfrm>
            <a:off x="457200" y="274638"/>
            <a:ext cx="8229600" cy="792162"/>
          </a:xfrm>
          <a:solidFill>
            <a:schemeClr val="bg1">
              <a:lumMod val="60000"/>
              <a:lumOff val="40000"/>
            </a:schemeClr>
          </a:solidFill>
        </p:spPr>
        <p:txBody>
          <a:bodyPr/>
          <a:lstStyle/>
          <a:p>
            <a:pPr>
              <a:defRPr/>
            </a:pPr>
            <a:r>
              <a:rPr lang="en-US" dirty="0"/>
              <a:t>The Declarations God’s Love</a:t>
            </a:r>
          </a:p>
        </p:txBody>
      </p:sp>
      <p:sp>
        <p:nvSpPr>
          <p:cNvPr id="3" name="Content Placeholder 2">
            <a:extLst>
              <a:ext uri="{FF2B5EF4-FFF2-40B4-BE49-F238E27FC236}">
                <a16:creationId xmlns:a16="http://schemas.microsoft.com/office/drawing/2014/main" id="{4FB9ECE1-045C-6352-9FC2-3559A2418461}"/>
              </a:ext>
            </a:extLst>
          </p:cNvPr>
          <p:cNvSpPr>
            <a:spLocks noGrp="1"/>
          </p:cNvSpPr>
          <p:nvPr>
            <p:ph idx="1"/>
          </p:nvPr>
        </p:nvSpPr>
        <p:spPr>
          <a:xfrm>
            <a:off x="190500" y="1417638"/>
            <a:ext cx="8763000" cy="5364162"/>
          </a:xfrm>
        </p:spPr>
        <p:txBody>
          <a:bodyPr/>
          <a:lstStyle/>
          <a:p>
            <a:pPr>
              <a:defRPr/>
            </a:pPr>
            <a:r>
              <a:rPr lang="en-US" b="1" dirty="0">
                <a:latin typeface="Calibri" panose="020F0502020204030204" pitchFamily="34" charset="0"/>
                <a:cs typeface="Calibri" panose="020F0502020204030204" pitchFamily="34" charset="0"/>
              </a:rPr>
              <a:t>What Christ did (prophesied by Isaiah approximately 750 BC):</a:t>
            </a:r>
          </a:p>
          <a:p>
            <a:pPr marL="0" indent="0" algn="ctr">
              <a:buNone/>
              <a:defRPr/>
            </a:pPr>
            <a:r>
              <a:rPr lang="en-US" sz="3000" i="1" dirty="0">
                <a:solidFill>
                  <a:schemeClr val="tx2"/>
                </a:solidFill>
                <a:latin typeface="Calibri" panose="020F0502020204030204" pitchFamily="34" charset="0"/>
                <a:cs typeface="Calibri" panose="020F0502020204030204" pitchFamily="34" charset="0"/>
              </a:rPr>
              <a:t>“Who has believed our message? And to whom has the arm of the Lord been revealed? For He grew up before Him like a tender shoot, and like a root out of parched ground; He has no stately form or majesty that we should look upon Him, nor appearance that we should be attracted to Him. He was despised and forsaken of men, A man of sorrows and acquainted with grief; And like one from whom men hide their face He was despised, and we did not esteem Him.” </a:t>
            </a:r>
            <a:r>
              <a:rPr lang="en-US" sz="3000" b="1" dirty="0">
                <a:solidFill>
                  <a:srgbClr val="FF0000"/>
                </a:solidFill>
                <a:latin typeface="Calibri" panose="020F0502020204030204" pitchFamily="34" charset="0"/>
                <a:cs typeface="Calibri" panose="020F0502020204030204" pitchFamily="34" charset="0"/>
              </a:rPr>
              <a:t>(Isaiah 53:1-3)</a:t>
            </a:r>
          </a:p>
        </p:txBody>
      </p:sp>
    </p:spTree>
    <p:extLst>
      <p:ext uri="{BB962C8B-B14F-4D97-AF65-F5344CB8AC3E}">
        <p14:creationId xmlns:p14="http://schemas.microsoft.com/office/powerpoint/2010/main" val="37501934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EB6D25-4492-485B-341B-38D8A719C105}"/>
            </a:ext>
          </a:extLst>
        </p:cNvPr>
        <p:cNvGrpSpPr/>
        <p:nvPr/>
      </p:nvGrpSpPr>
      <p:grpSpPr>
        <a:xfrm>
          <a:off x="0" y="0"/>
          <a:ext cx="0" cy="0"/>
          <a:chOff x="0" y="0"/>
          <a:chExt cx="0" cy="0"/>
        </a:xfrm>
      </p:grpSpPr>
      <p:sp>
        <p:nvSpPr>
          <p:cNvPr id="4" name="Title 1">
            <a:extLst>
              <a:ext uri="{FF2B5EF4-FFF2-40B4-BE49-F238E27FC236}">
                <a16:creationId xmlns:a16="http://schemas.microsoft.com/office/drawing/2014/main" id="{A3FA36CF-4D88-0D22-D168-64B362811519}"/>
              </a:ext>
            </a:extLst>
          </p:cNvPr>
          <p:cNvSpPr>
            <a:spLocks noGrp="1"/>
          </p:cNvSpPr>
          <p:nvPr>
            <p:ph type="title"/>
          </p:nvPr>
        </p:nvSpPr>
        <p:spPr>
          <a:xfrm>
            <a:off x="457200" y="274638"/>
            <a:ext cx="8229600" cy="715962"/>
          </a:xfrm>
          <a:solidFill>
            <a:schemeClr val="bg1">
              <a:lumMod val="60000"/>
              <a:lumOff val="40000"/>
            </a:schemeClr>
          </a:solidFill>
        </p:spPr>
        <p:txBody>
          <a:bodyPr/>
          <a:lstStyle/>
          <a:p>
            <a:pPr>
              <a:defRPr/>
            </a:pPr>
            <a:r>
              <a:rPr lang="en-US" dirty="0"/>
              <a:t>The Declarations God’s Love</a:t>
            </a:r>
          </a:p>
        </p:txBody>
      </p:sp>
      <p:sp>
        <p:nvSpPr>
          <p:cNvPr id="3" name="Content Placeholder 2">
            <a:extLst>
              <a:ext uri="{FF2B5EF4-FFF2-40B4-BE49-F238E27FC236}">
                <a16:creationId xmlns:a16="http://schemas.microsoft.com/office/drawing/2014/main" id="{4A5CD578-A1EC-2F20-9E24-19FEB270FB2D}"/>
              </a:ext>
            </a:extLst>
          </p:cNvPr>
          <p:cNvSpPr>
            <a:spLocks noGrp="1"/>
          </p:cNvSpPr>
          <p:nvPr>
            <p:ph idx="1"/>
          </p:nvPr>
        </p:nvSpPr>
        <p:spPr>
          <a:xfrm>
            <a:off x="266700" y="1828800"/>
            <a:ext cx="8610600" cy="4449762"/>
          </a:xfrm>
        </p:spPr>
        <p:txBody>
          <a:bodyPr/>
          <a:lstStyle/>
          <a:p>
            <a:pPr marL="0" indent="0" algn="ctr">
              <a:buNone/>
              <a:defRPr/>
            </a:pPr>
            <a:r>
              <a:rPr lang="en-US" sz="3000" i="1" dirty="0">
                <a:solidFill>
                  <a:schemeClr val="tx2"/>
                </a:solidFill>
                <a:latin typeface="Calibri" panose="020F0502020204030204" pitchFamily="34" charset="0"/>
                <a:cs typeface="Calibri" panose="020F0502020204030204" pitchFamily="34" charset="0"/>
              </a:rPr>
              <a:t>“Surely our griefs He Himself bore, and our sorrows He carried; Yet we ourselves esteemed Him stricken, smitten of God, and afflicted. But He was pierced through for our transgressions, He was crushed for our iniquities; The chastening for our well-being fell upon Him, and by His scourging we are healed. All of us like sheep have gone astray, each of us has turned to his own way; But the Lord has caused the iniquity of us all to fall on Him.” </a:t>
            </a:r>
            <a:r>
              <a:rPr lang="en-US" sz="3000" b="1" dirty="0">
                <a:solidFill>
                  <a:srgbClr val="FF0000"/>
                </a:solidFill>
                <a:latin typeface="Calibri" panose="020F0502020204030204" pitchFamily="34" charset="0"/>
                <a:cs typeface="Calibri" panose="020F0502020204030204" pitchFamily="34" charset="0"/>
              </a:rPr>
              <a:t>(Isaiah 53:4-6)</a:t>
            </a:r>
          </a:p>
        </p:txBody>
      </p:sp>
    </p:spTree>
    <p:extLst>
      <p:ext uri="{BB962C8B-B14F-4D97-AF65-F5344CB8AC3E}">
        <p14:creationId xmlns:p14="http://schemas.microsoft.com/office/powerpoint/2010/main" val="41810141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80268D-5B39-7DDD-876D-06800C800CB3}"/>
            </a:ext>
          </a:extLst>
        </p:cNvPr>
        <p:cNvGrpSpPr/>
        <p:nvPr/>
      </p:nvGrpSpPr>
      <p:grpSpPr>
        <a:xfrm>
          <a:off x="0" y="0"/>
          <a:ext cx="0" cy="0"/>
          <a:chOff x="0" y="0"/>
          <a:chExt cx="0" cy="0"/>
        </a:xfrm>
      </p:grpSpPr>
      <p:sp>
        <p:nvSpPr>
          <p:cNvPr id="4" name="Title 1">
            <a:extLst>
              <a:ext uri="{FF2B5EF4-FFF2-40B4-BE49-F238E27FC236}">
                <a16:creationId xmlns:a16="http://schemas.microsoft.com/office/drawing/2014/main" id="{6EBA4C4A-57CE-61D9-E1BC-F96ACA4CE904}"/>
              </a:ext>
            </a:extLst>
          </p:cNvPr>
          <p:cNvSpPr>
            <a:spLocks noGrp="1"/>
          </p:cNvSpPr>
          <p:nvPr>
            <p:ph type="title"/>
          </p:nvPr>
        </p:nvSpPr>
        <p:spPr>
          <a:xfrm>
            <a:off x="457200" y="274638"/>
            <a:ext cx="8229600" cy="792162"/>
          </a:xfrm>
          <a:solidFill>
            <a:schemeClr val="bg1">
              <a:lumMod val="60000"/>
              <a:lumOff val="40000"/>
            </a:schemeClr>
          </a:solidFill>
        </p:spPr>
        <p:txBody>
          <a:bodyPr/>
          <a:lstStyle/>
          <a:p>
            <a:pPr>
              <a:defRPr/>
            </a:pPr>
            <a:r>
              <a:rPr lang="en-US" dirty="0"/>
              <a:t>The Declarations God’s Love</a:t>
            </a:r>
          </a:p>
        </p:txBody>
      </p:sp>
      <p:sp>
        <p:nvSpPr>
          <p:cNvPr id="3" name="Content Placeholder 2">
            <a:extLst>
              <a:ext uri="{FF2B5EF4-FFF2-40B4-BE49-F238E27FC236}">
                <a16:creationId xmlns:a16="http://schemas.microsoft.com/office/drawing/2014/main" id="{9B5BE68D-F3DD-8643-8E31-784E865D8216}"/>
              </a:ext>
            </a:extLst>
          </p:cNvPr>
          <p:cNvSpPr>
            <a:spLocks noGrp="1"/>
          </p:cNvSpPr>
          <p:nvPr>
            <p:ph idx="1"/>
          </p:nvPr>
        </p:nvSpPr>
        <p:spPr>
          <a:xfrm>
            <a:off x="76200" y="1600200"/>
            <a:ext cx="8991600" cy="5181600"/>
          </a:xfrm>
        </p:spPr>
        <p:txBody>
          <a:bodyPr/>
          <a:lstStyle/>
          <a:p>
            <a:pPr marL="0" indent="0" algn="ctr">
              <a:buNone/>
              <a:defRPr/>
            </a:pPr>
            <a:r>
              <a:rPr lang="en-US" sz="3000" i="1" dirty="0">
                <a:solidFill>
                  <a:schemeClr val="tx2"/>
                </a:solidFill>
                <a:latin typeface="Calibri" panose="020F0502020204030204" pitchFamily="34" charset="0"/>
                <a:cs typeface="Calibri" panose="020F0502020204030204" pitchFamily="34" charset="0"/>
              </a:rPr>
              <a:t>“He was oppressed and He was afflicted, yet He did not open His mouth; Like a lamb that is led to slaughter, and like a sheep that is silent before its shearers, so He did not open His mouth. By oppression and judgment He was taken away; and as for His generation, who considered that He was cut off out of the land of the living for the transgression of my people, to whom the stroke was due? His grave was assigned with wicked men, yet He was with a rich man in His death, because He had done no violence, nor was there any deceit in His mouth.” </a:t>
            </a:r>
            <a:r>
              <a:rPr lang="en-US" sz="3000" b="1" dirty="0">
                <a:solidFill>
                  <a:srgbClr val="FF0000"/>
                </a:solidFill>
                <a:latin typeface="Calibri" panose="020F0502020204030204" pitchFamily="34" charset="0"/>
                <a:cs typeface="Calibri" panose="020F0502020204030204" pitchFamily="34" charset="0"/>
              </a:rPr>
              <a:t>(Isaiah 53:7-9)</a:t>
            </a:r>
          </a:p>
        </p:txBody>
      </p:sp>
    </p:spTree>
    <p:extLst>
      <p:ext uri="{BB962C8B-B14F-4D97-AF65-F5344CB8AC3E}">
        <p14:creationId xmlns:p14="http://schemas.microsoft.com/office/powerpoint/2010/main" val="39174058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B612A2-C9D6-513B-305A-DF5EC69FC952}"/>
            </a:ext>
          </a:extLst>
        </p:cNvPr>
        <p:cNvGrpSpPr/>
        <p:nvPr/>
      </p:nvGrpSpPr>
      <p:grpSpPr>
        <a:xfrm>
          <a:off x="0" y="0"/>
          <a:ext cx="0" cy="0"/>
          <a:chOff x="0" y="0"/>
          <a:chExt cx="0" cy="0"/>
        </a:xfrm>
      </p:grpSpPr>
      <p:sp>
        <p:nvSpPr>
          <p:cNvPr id="4" name="Title 1">
            <a:extLst>
              <a:ext uri="{FF2B5EF4-FFF2-40B4-BE49-F238E27FC236}">
                <a16:creationId xmlns:a16="http://schemas.microsoft.com/office/drawing/2014/main" id="{2B8604A6-F5DE-4A7B-0420-ADB00E2033C0}"/>
              </a:ext>
            </a:extLst>
          </p:cNvPr>
          <p:cNvSpPr>
            <a:spLocks noGrp="1"/>
          </p:cNvSpPr>
          <p:nvPr>
            <p:ph type="title"/>
          </p:nvPr>
        </p:nvSpPr>
        <p:spPr>
          <a:xfrm>
            <a:off x="457200" y="274638"/>
            <a:ext cx="8229600" cy="868362"/>
          </a:xfrm>
          <a:solidFill>
            <a:schemeClr val="bg1">
              <a:lumMod val="60000"/>
              <a:lumOff val="40000"/>
            </a:schemeClr>
          </a:solidFill>
        </p:spPr>
        <p:txBody>
          <a:bodyPr/>
          <a:lstStyle/>
          <a:p>
            <a:pPr>
              <a:defRPr/>
            </a:pPr>
            <a:r>
              <a:rPr lang="en-US" dirty="0"/>
              <a:t>The Declarations God’s Love</a:t>
            </a:r>
          </a:p>
        </p:txBody>
      </p:sp>
      <p:sp>
        <p:nvSpPr>
          <p:cNvPr id="3" name="Content Placeholder 2">
            <a:extLst>
              <a:ext uri="{FF2B5EF4-FFF2-40B4-BE49-F238E27FC236}">
                <a16:creationId xmlns:a16="http://schemas.microsoft.com/office/drawing/2014/main" id="{6D21CE25-BAFC-FE58-94AB-AECE31E07C40}"/>
              </a:ext>
            </a:extLst>
          </p:cNvPr>
          <p:cNvSpPr>
            <a:spLocks noGrp="1"/>
          </p:cNvSpPr>
          <p:nvPr>
            <p:ph idx="1"/>
          </p:nvPr>
        </p:nvSpPr>
        <p:spPr>
          <a:xfrm>
            <a:off x="76200" y="1371600"/>
            <a:ext cx="8991600" cy="5364162"/>
          </a:xfrm>
        </p:spPr>
        <p:txBody>
          <a:bodyPr/>
          <a:lstStyle/>
          <a:p>
            <a:pPr marL="0" indent="0" algn="ctr">
              <a:buNone/>
              <a:defRPr/>
            </a:pPr>
            <a:r>
              <a:rPr lang="en-US" sz="2900" i="1" dirty="0">
                <a:solidFill>
                  <a:schemeClr val="tx2"/>
                </a:solidFill>
                <a:latin typeface="Calibri" panose="020F0502020204030204" pitchFamily="34" charset="0"/>
                <a:cs typeface="Calibri" panose="020F0502020204030204" pitchFamily="34" charset="0"/>
              </a:rPr>
              <a:t>“But the Lord was pleased to crush Him, putting Him to grief; If He would render Himself as a guilt offering, He will see His offspring, He will prolong His days, and the good pleasure of the Lord will prosper in His hand. As a result of the anguish of His soul, He will see it and be satisfied; By His knowledge the Righteous One, My Servant, will justify the many, as He will bear their iniquities. Therefore, I will allot Him a portion with the great, and He will divide the booty with the strong; Because He poured out Himself to death, and was numbered with the transgressors; Yet He Himself bore the sin of many, and interceded for the transgressors.” </a:t>
            </a:r>
            <a:r>
              <a:rPr lang="en-US" sz="2900" b="1" dirty="0">
                <a:solidFill>
                  <a:srgbClr val="FF0000"/>
                </a:solidFill>
                <a:latin typeface="Calibri" panose="020F0502020204030204" pitchFamily="34" charset="0"/>
                <a:cs typeface="Calibri" panose="020F0502020204030204" pitchFamily="34" charset="0"/>
              </a:rPr>
              <a:t>(Isaiah 53:10-12)</a:t>
            </a:r>
          </a:p>
        </p:txBody>
      </p:sp>
    </p:spTree>
    <p:extLst>
      <p:ext uri="{BB962C8B-B14F-4D97-AF65-F5344CB8AC3E}">
        <p14:creationId xmlns:p14="http://schemas.microsoft.com/office/powerpoint/2010/main" val="11222352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E1A12D-5FD2-3F10-7BDF-E17989BE4480}"/>
            </a:ext>
          </a:extLst>
        </p:cNvPr>
        <p:cNvGrpSpPr/>
        <p:nvPr/>
      </p:nvGrpSpPr>
      <p:grpSpPr>
        <a:xfrm>
          <a:off x="0" y="0"/>
          <a:ext cx="0" cy="0"/>
          <a:chOff x="0" y="0"/>
          <a:chExt cx="0" cy="0"/>
        </a:xfrm>
      </p:grpSpPr>
      <p:sp>
        <p:nvSpPr>
          <p:cNvPr id="4" name="Title 1">
            <a:extLst>
              <a:ext uri="{FF2B5EF4-FFF2-40B4-BE49-F238E27FC236}">
                <a16:creationId xmlns:a16="http://schemas.microsoft.com/office/drawing/2014/main" id="{E179BDDB-9F29-40DD-CFD3-DA173687BB8A}"/>
              </a:ext>
            </a:extLst>
          </p:cNvPr>
          <p:cNvSpPr>
            <a:spLocks noGrp="1"/>
          </p:cNvSpPr>
          <p:nvPr>
            <p:ph type="title"/>
          </p:nvPr>
        </p:nvSpPr>
        <p:spPr>
          <a:xfrm>
            <a:off x="457200" y="274638"/>
            <a:ext cx="8229600" cy="792162"/>
          </a:xfrm>
          <a:solidFill>
            <a:schemeClr val="bg1">
              <a:lumMod val="60000"/>
              <a:lumOff val="40000"/>
            </a:schemeClr>
          </a:solidFill>
        </p:spPr>
        <p:txBody>
          <a:bodyPr/>
          <a:lstStyle/>
          <a:p>
            <a:pPr>
              <a:defRPr/>
            </a:pPr>
            <a:r>
              <a:rPr lang="en-US" dirty="0"/>
              <a:t>The Declarations God’s Love</a:t>
            </a:r>
          </a:p>
        </p:txBody>
      </p:sp>
      <p:sp>
        <p:nvSpPr>
          <p:cNvPr id="3" name="Content Placeholder 2">
            <a:extLst>
              <a:ext uri="{FF2B5EF4-FFF2-40B4-BE49-F238E27FC236}">
                <a16:creationId xmlns:a16="http://schemas.microsoft.com/office/drawing/2014/main" id="{9C4C581D-A343-E815-68E1-2F51E1A366CA}"/>
              </a:ext>
            </a:extLst>
          </p:cNvPr>
          <p:cNvSpPr>
            <a:spLocks noGrp="1"/>
          </p:cNvSpPr>
          <p:nvPr>
            <p:ph idx="1"/>
          </p:nvPr>
        </p:nvSpPr>
        <p:spPr>
          <a:xfrm>
            <a:off x="76200" y="1417638"/>
            <a:ext cx="8991600" cy="5364162"/>
          </a:xfrm>
        </p:spPr>
        <p:txBody>
          <a:bodyPr/>
          <a:lstStyle/>
          <a:p>
            <a:pPr>
              <a:defRPr/>
            </a:pPr>
            <a:r>
              <a:rPr lang="en-US" b="1" dirty="0">
                <a:latin typeface="Calibri" panose="020F0502020204030204" pitchFamily="34" charset="0"/>
                <a:cs typeface="Calibri" panose="020F0502020204030204" pitchFamily="34" charset="0"/>
              </a:rPr>
              <a:t>What Christ did:</a:t>
            </a:r>
          </a:p>
          <a:p>
            <a:pPr marL="0" indent="0" algn="ctr">
              <a:buNone/>
              <a:defRPr/>
            </a:pPr>
            <a:r>
              <a:rPr lang="en-US" i="1" dirty="0">
                <a:solidFill>
                  <a:schemeClr val="tx2"/>
                </a:solidFill>
                <a:latin typeface="Calibri" panose="020F0502020204030204" pitchFamily="34" charset="0"/>
                <a:cs typeface="Calibri" panose="020F0502020204030204" pitchFamily="34" charset="0"/>
              </a:rPr>
              <a:t>“He made Him who knew no sin to be sin on our behalf, so that we might become the righteousness of God in Him.” </a:t>
            </a:r>
            <a:r>
              <a:rPr lang="en-US" b="1" dirty="0">
                <a:solidFill>
                  <a:srgbClr val="FF0000"/>
                </a:solidFill>
                <a:latin typeface="Calibri" panose="020F0502020204030204" pitchFamily="34" charset="0"/>
                <a:cs typeface="Calibri" panose="020F0502020204030204" pitchFamily="34" charset="0"/>
              </a:rPr>
              <a:t>(2 Corinthians 5:21)</a:t>
            </a:r>
          </a:p>
          <a:p>
            <a:pPr marL="0" indent="0" algn="ctr">
              <a:buNone/>
              <a:defRPr/>
            </a:pPr>
            <a:endParaRPr lang="en-US" i="1" dirty="0">
              <a:solidFill>
                <a:schemeClr val="tx2"/>
              </a:solidFill>
              <a:latin typeface="Calibri" panose="020F0502020204030204" pitchFamily="34" charset="0"/>
              <a:cs typeface="Calibri" panose="020F0502020204030204" pitchFamily="34" charset="0"/>
            </a:endParaRPr>
          </a:p>
          <a:p>
            <a:pPr marL="0" indent="0" algn="ctr">
              <a:buNone/>
              <a:defRPr/>
            </a:pPr>
            <a:r>
              <a:rPr lang="en-US" i="1" dirty="0">
                <a:solidFill>
                  <a:schemeClr val="tx2"/>
                </a:solidFill>
                <a:latin typeface="Calibri" panose="020F0502020204030204" pitchFamily="34" charset="0"/>
                <a:cs typeface="Calibri" panose="020F0502020204030204" pitchFamily="34" charset="0"/>
              </a:rPr>
              <a:t>“…and He Himself bore our sins in His body on the cross, so that we might die to sin and live to righteousness; for by His wounds you were healed.” </a:t>
            </a:r>
            <a:br>
              <a:rPr lang="en-US" i="1" dirty="0">
                <a:solidFill>
                  <a:schemeClr val="tx2"/>
                </a:solidFill>
                <a:latin typeface="Calibri" panose="020F0502020204030204" pitchFamily="34" charset="0"/>
                <a:cs typeface="Calibri" panose="020F0502020204030204" pitchFamily="34" charset="0"/>
              </a:rPr>
            </a:br>
            <a:r>
              <a:rPr lang="en-US" b="1" dirty="0">
                <a:solidFill>
                  <a:srgbClr val="FF0000"/>
                </a:solidFill>
                <a:latin typeface="Calibri" panose="020F0502020204030204" pitchFamily="34" charset="0"/>
                <a:cs typeface="Calibri" panose="020F0502020204030204" pitchFamily="34" charset="0"/>
              </a:rPr>
              <a:t>(1 Peter 2:24)</a:t>
            </a:r>
          </a:p>
        </p:txBody>
      </p:sp>
    </p:spTree>
    <p:extLst>
      <p:ext uri="{BB962C8B-B14F-4D97-AF65-F5344CB8AC3E}">
        <p14:creationId xmlns:p14="http://schemas.microsoft.com/office/powerpoint/2010/main" val="5240952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B65A19-F02F-F5EC-7400-D2761F1F62B4}"/>
            </a:ext>
          </a:extLst>
        </p:cNvPr>
        <p:cNvGrpSpPr/>
        <p:nvPr/>
      </p:nvGrpSpPr>
      <p:grpSpPr>
        <a:xfrm>
          <a:off x="0" y="0"/>
          <a:ext cx="0" cy="0"/>
          <a:chOff x="0" y="0"/>
          <a:chExt cx="0" cy="0"/>
        </a:xfrm>
      </p:grpSpPr>
      <p:sp>
        <p:nvSpPr>
          <p:cNvPr id="4" name="Title 1">
            <a:extLst>
              <a:ext uri="{FF2B5EF4-FFF2-40B4-BE49-F238E27FC236}">
                <a16:creationId xmlns:a16="http://schemas.microsoft.com/office/drawing/2014/main" id="{197E5D73-94E5-4969-9955-819E82A7040A}"/>
              </a:ext>
            </a:extLst>
          </p:cNvPr>
          <p:cNvSpPr>
            <a:spLocks noGrp="1"/>
          </p:cNvSpPr>
          <p:nvPr>
            <p:ph type="title"/>
          </p:nvPr>
        </p:nvSpPr>
        <p:spPr>
          <a:xfrm>
            <a:off x="457200" y="274638"/>
            <a:ext cx="8229600" cy="792162"/>
          </a:xfrm>
          <a:solidFill>
            <a:schemeClr val="bg1">
              <a:lumMod val="60000"/>
              <a:lumOff val="40000"/>
            </a:schemeClr>
          </a:solidFill>
        </p:spPr>
        <p:txBody>
          <a:bodyPr/>
          <a:lstStyle/>
          <a:p>
            <a:pPr>
              <a:defRPr/>
            </a:pPr>
            <a:r>
              <a:rPr lang="en-US" dirty="0"/>
              <a:t>The Declarations God’s Love</a:t>
            </a:r>
          </a:p>
        </p:txBody>
      </p:sp>
      <p:sp>
        <p:nvSpPr>
          <p:cNvPr id="3" name="Content Placeholder 2">
            <a:extLst>
              <a:ext uri="{FF2B5EF4-FFF2-40B4-BE49-F238E27FC236}">
                <a16:creationId xmlns:a16="http://schemas.microsoft.com/office/drawing/2014/main" id="{68196320-13BA-E422-B1B7-8A66223F0D68}"/>
              </a:ext>
            </a:extLst>
          </p:cNvPr>
          <p:cNvSpPr>
            <a:spLocks noGrp="1"/>
          </p:cNvSpPr>
          <p:nvPr>
            <p:ph idx="1"/>
          </p:nvPr>
        </p:nvSpPr>
        <p:spPr>
          <a:xfrm>
            <a:off x="76200" y="1417638"/>
            <a:ext cx="8991600" cy="5364162"/>
          </a:xfrm>
        </p:spPr>
        <p:txBody>
          <a:bodyPr/>
          <a:lstStyle/>
          <a:p>
            <a:pPr>
              <a:defRPr/>
            </a:pPr>
            <a:r>
              <a:rPr lang="en-US" b="1" dirty="0">
                <a:latin typeface="Calibri" panose="020F0502020204030204" pitchFamily="34" charset="0"/>
                <a:cs typeface="Calibri" panose="020F0502020204030204" pitchFamily="34" charset="0"/>
              </a:rPr>
              <a:t>What Christ did:</a:t>
            </a:r>
          </a:p>
          <a:p>
            <a:pPr marL="0" indent="0" algn="ctr">
              <a:buNone/>
              <a:defRPr/>
            </a:pPr>
            <a:r>
              <a:rPr lang="en-US" i="1" dirty="0">
                <a:solidFill>
                  <a:schemeClr val="tx2"/>
                </a:solidFill>
                <a:latin typeface="Calibri" panose="020F0502020204030204" pitchFamily="34" charset="0"/>
                <a:cs typeface="Calibri" panose="020F0502020204030204" pitchFamily="34" charset="0"/>
              </a:rPr>
              <a:t>“But we do see Him who was made for a little while lower than the angels, namely, Jesus, because of the suffering of death crowned with glory and honor, so that by the grace of God He might taste death for everyone. For it was fitting for Him, for whom are all things, and through whom are all things, in bringing many sons to glory, to perfect the author of their salvation through sufferings.” </a:t>
            </a:r>
            <a:r>
              <a:rPr lang="en-US" b="1" dirty="0">
                <a:solidFill>
                  <a:srgbClr val="FF0000"/>
                </a:solidFill>
                <a:latin typeface="Calibri" panose="020F0502020204030204" pitchFamily="34" charset="0"/>
                <a:cs typeface="Calibri" panose="020F0502020204030204" pitchFamily="34" charset="0"/>
              </a:rPr>
              <a:t>(Hebrews 2:9-10)</a:t>
            </a:r>
          </a:p>
        </p:txBody>
      </p:sp>
    </p:spTree>
    <p:extLst>
      <p:ext uri="{BB962C8B-B14F-4D97-AF65-F5344CB8AC3E}">
        <p14:creationId xmlns:p14="http://schemas.microsoft.com/office/powerpoint/2010/main" val="26645699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7F512E-EB8F-2E99-9F95-3664ACE42D55}"/>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904612D7-349F-8143-40CB-150E14EBDF2A}"/>
              </a:ext>
            </a:extLst>
          </p:cNvPr>
          <p:cNvSpPr>
            <a:spLocks noGrp="1"/>
          </p:cNvSpPr>
          <p:nvPr>
            <p:ph type="subTitle" sz="quarter" idx="1"/>
          </p:nvPr>
        </p:nvSpPr>
        <p:spPr>
          <a:xfrm>
            <a:off x="342900" y="1066800"/>
            <a:ext cx="8458200" cy="5410200"/>
          </a:xfrm>
        </p:spPr>
        <p:txBody>
          <a:bodyPr/>
          <a:lstStyle/>
          <a:p>
            <a:pPr>
              <a:defRPr/>
            </a:pPr>
            <a:r>
              <a:rPr lang="en-US" i="1" dirty="0">
                <a:latin typeface="Calibri" panose="020F0502020204030204" pitchFamily="34" charset="0"/>
                <a:cs typeface="Calibri" panose="020F0502020204030204" pitchFamily="34" charset="0"/>
              </a:rPr>
              <a:t>“Beloved, let us love one another, for love is from God; and everyone who loves is born of God and knows God. The one who does not love does not know God, for God is love. By this the love of God was manifested in us, that God has sent His only begotten Son into the world so that we might live through Him. In this is love, not that we loved God, but that He loved us and sent His Son to be the propitiation for our sins. Beloved, if God so loved us, we also ought to love one another.” </a:t>
            </a:r>
            <a:br>
              <a:rPr lang="en-US" i="1" dirty="0">
                <a:latin typeface="Calibri" panose="020F0502020204030204" pitchFamily="34" charset="0"/>
                <a:cs typeface="Calibri" panose="020F0502020204030204" pitchFamily="34" charset="0"/>
              </a:rPr>
            </a:br>
            <a:r>
              <a:rPr lang="en-US" b="1" dirty="0">
                <a:solidFill>
                  <a:srgbClr val="FF0000"/>
                </a:solidFill>
                <a:latin typeface="Calibri" panose="020F0502020204030204" pitchFamily="34" charset="0"/>
                <a:cs typeface="Calibri" panose="020F0502020204030204" pitchFamily="34" charset="0"/>
              </a:rPr>
              <a:t>(1 John 4:7-11)</a:t>
            </a:r>
          </a:p>
          <a:p>
            <a:pPr>
              <a:defRPr/>
            </a:pPr>
            <a:endParaRPr lang="en-US" dirty="0">
              <a:latin typeface="Calibri" panose="020F0502020204030204" pitchFamily="34" charset="0"/>
              <a:cs typeface="Calibri" panose="020F0502020204030204" pitchFamily="34" charset="0"/>
            </a:endParaRPr>
          </a:p>
        </p:txBody>
      </p:sp>
      <p:sp>
        <p:nvSpPr>
          <p:cNvPr id="6" name="Title 1">
            <a:extLst>
              <a:ext uri="{FF2B5EF4-FFF2-40B4-BE49-F238E27FC236}">
                <a16:creationId xmlns:a16="http://schemas.microsoft.com/office/drawing/2014/main" id="{F5393493-8460-7B43-F7C3-BCA9B75F3909}"/>
              </a:ext>
            </a:extLst>
          </p:cNvPr>
          <p:cNvSpPr>
            <a:spLocks noGrp="1"/>
          </p:cNvSpPr>
          <p:nvPr>
            <p:ph type="ctrTitle" sz="quarter"/>
          </p:nvPr>
        </p:nvSpPr>
        <p:spPr>
          <a:xfrm>
            <a:off x="685800" y="76200"/>
            <a:ext cx="7772400" cy="701675"/>
          </a:xfrm>
          <a:solidFill>
            <a:schemeClr val="bg1">
              <a:lumMod val="60000"/>
              <a:lumOff val="40000"/>
            </a:schemeClr>
          </a:solidFill>
        </p:spPr>
        <p:txBody>
          <a:bodyPr/>
          <a:lstStyle/>
          <a:p>
            <a:pPr>
              <a:defRPr/>
            </a:pPr>
            <a:r>
              <a:rPr lang="en-US" sz="4400" dirty="0"/>
              <a:t>The Love Of God</a:t>
            </a:r>
          </a:p>
        </p:txBody>
      </p:sp>
    </p:spTree>
    <p:extLst>
      <p:ext uri="{BB962C8B-B14F-4D97-AF65-F5344CB8AC3E}">
        <p14:creationId xmlns:p14="http://schemas.microsoft.com/office/powerpoint/2010/main" val="32948364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E26EB2E9-F5E2-A372-B5F6-0652B04019CC}"/>
              </a:ext>
            </a:extLst>
          </p:cNvPr>
          <p:cNvSpPr>
            <a:spLocks noGrp="1"/>
          </p:cNvSpPr>
          <p:nvPr>
            <p:ph type="title"/>
          </p:nvPr>
        </p:nvSpPr>
        <p:spPr>
          <a:xfrm>
            <a:off x="457200" y="274638"/>
            <a:ext cx="8229600" cy="792162"/>
          </a:xfrm>
          <a:solidFill>
            <a:schemeClr val="bg1">
              <a:lumMod val="60000"/>
              <a:lumOff val="40000"/>
            </a:schemeClr>
          </a:solidFill>
        </p:spPr>
        <p:txBody>
          <a:bodyPr/>
          <a:lstStyle/>
          <a:p>
            <a:pPr>
              <a:defRPr/>
            </a:pPr>
            <a:r>
              <a:rPr lang="en-US" dirty="0"/>
              <a:t>The Declarations God’s Love</a:t>
            </a:r>
          </a:p>
        </p:txBody>
      </p:sp>
      <p:sp>
        <p:nvSpPr>
          <p:cNvPr id="3" name="Content Placeholder 2">
            <a:extLst>
              <a:ext uri="{FF2B5EF4-FFF2-40B4-BE49-F238E27FC236}">
                <a16:creationId xmlns:a16="http://schemas.microsoft.com/office/drawing/2014/main" id="{6C47A6B2-C5D6-AD5D-2342-637135DEEC01}"/>
              </a:ext>
            </a:extLst>
          </p:cNvPr>
          <p:cNvSpPr>
            <a:spLocks noGrp="1"/>
          </p:cNvSpPr>
          <p:nvPr>
            <p:ph idx="1"/>
          </p:nvPr>
        </p:nvSpPr>
        <p:spPr>
          <a:xfrm>
            <a:off x="76200" y="1417638"/>
            <a:ext cx="8991600" cy="5364162"/>
          </a:xfrm>
        </p:spPr>
        <p:txBody>
          <a:bodyPr/>
          <a:lstStyle/>
          <a:p>
            <a:pPr>
              <a:defRPr/>
            </a:pPr>
            <a:r>
              <a:rPr lang="en-US" sz="3000" b="1" dirty="0">
                <a:latin typeface="Calibri" panose="020F0502020204030204" pitchFamily="34" charset="0"/>
                <a:cs typeface="Calibri" panose="020F0502020204030204" pitchFamily="34" charset="0"/>
              </a:rPr>
              <a:t>Romans 8 </a:t>
            </a:r>
            <a:r>
              <a:rPr lang="en-US" sz="3000" dirty="0">
                <a:latin typeface="Calibri" panose="020F0502020204030204" pitchFamily="34" charset="0"/>
                <a:cs typeface="Calibri" panose="020F0502020204030204" pitchFamily="34" charset="0"/>
              </a:rPr>
              <a:t>declares the </a:t>
            </a:r>
            <a:r>
              <a:rPr lang="en-US" sz="3000" b="1" u="sng" dirty="0">
                <a:latin typeface="Calibri" panose="020F0502020204030204" pitchFamily="34" charset="0"/>
                <a:cs typeface="Calibri" panose="020F0502020204030204" pitchFamily="34" charset="0"/>
              </a:rPr>
              <a:t>CONSTANCY </a:t>
            </a:r>
            <a:r>
              <a:rPr lang="en-US" sz="3000" dirty="0">
                <a:latin typeface="Calibri" panose="020F0502020204030204" pitchFamily="34" charset="0"/>
                <a:cs typeface="Calibri" panose="020F0502020204030204" pitchFamily="34" charset="0"/>
              </a:rPr>
              <a:t>of God’s love.</a:t>
            </a:r>
          </a:p>
          <a:p>
            <a:pPr marL="0" indent="0" algn="ctr">
              <a:buNone/>
              <a:defRPr/>
            </a:pPr>
            <a:r>
              <a:rPr lang="en-US" sz="2800" i="1" dirty="0">
                <a:solidFill>
                  <a:schemeClr val="tx2"/>
                </a:solidFill>
                <a:latin typeface="Calibri" panose="020F0502020204030204" pitchFamily="34" charset="0"/>
                <a:cs typeface="Calibri" panose="020F0502020204030204" pitchFamily="34" charset="0"/>
              </a:rPr>
              <a:t>“Who will separate us from the love of Christ? Will tribulation, or distress, or persecution, or famine, or nakedness, or peril, or sword? Just as it is written, ‘For Your sake we are being put to death all day long; We were considered as sheep to be slaughtered.’ But in all these things we overwhelmingly conquer through Him who loved us. For I am convinced that neither death, nor life, nor angels, nor principalities, nor things present, nor things to come, nor powers, nor height, nor depth, nor any other created thing, will be able to separate us from the love of God, which is in Christ Jesus our Lord.” </a:t>
            </a:r>
            <a:r>
              <a:rPr lang="en-US" sz="2800" b="1" dirty="0">
                <a:solidFill>
                  <a:srgbClr val="FF0000"/>
                </a:solidFill>
                <a:latin typeface="Calibri" panose="020F0502020204030204" pitchFamily="34" charset="0"/>
                <a:cs typeface="Calibri" panose="020F0502020204030204" pitchFamily="34" charset="0"/>
              </a:rPr>
              <a:t>(Romans 8:35-39)</a:t>
            </a:r>
          </a:p>
          <a:p>
            <a:pPr marL="0" indent="0" algn="ctr">
              <a:buNone/>
              <a:defRPr/>
            </a:pPr>
            <a:endParaRPr lang="en-US" dirty="0">
              <a:solidFill>
                <a:schemeClr val="tx2"/>
              </a:solidFill>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FBFD3F-EDB9-FC77-2ECF-E34867920D15}"/>
            </a:ext>
          </a:extLst>
        </p:cNvPr>
        <p:cNvGrpSpPr/>
        <p:nvPr/>
      </p:nvGrpSpPr>
      <p:grpSpPr>
        <a:xfrm>
          <a:off x="0" y="0"/>
          <a:ext cx="0" cy="0"/>
          <a:chOff x="0" y="0"/>
          <a:chExt cx="0" cy="0"/>
        </a:xfrm>
      </p:grpSpPr>
      <p:sp>
        <p:nvSpPr>
          <p:cNvPr id="4" name="Title 1">
            <a:extLst>
              <a:ext uri="{FF2B5EF4-FFF2-40B4-BE49-F238E27FC236}">
                <a16:creationId xmlns:a16="http://schemas.microsoft.com/office/drawing/2014/main" id="{CCD6B275-715C-6BA6-69D2-019E22CA53A7}"/>
              </a:ext>
            </a:extLst>
          </p:cNvPr>
          <p:cNvSpPr>
            <a:spLocks noGrp="1"/>
          </p:cNvSpPr>
          <p:nvPr>
            <p:ph type="title"/>
          </p:nvPr>
        </p:nvSpPr>
        <p:spPr>
          <a:xfrm>
            <a:off x="457200" y="274638"/>
            <a:ext cx="8229600" cy="792162"/>
          </a:xfrm>
          <a:solidFill>
            <a:schemeClr val="bg1">
              <a:lumMod val="60000"/>
              <a:lumOff val="40000"/>
            </a:schemeClr>
          </a:solidFill>
        </p:spPr>
        <p:txBody>
          <a:bodyPr/>
          <a:lstStyle/>
          <a:p>
            <a:pPr>
              <a:defRPr/>
            </a:pPr>
            <a:r>
              <a:rPr lang="en-US" dirty="0"/>
              <a:t>The Declarations God’s Love</a:t>
            </a:r>
          </a:p>
        </p:txBody>
      </p:sp>
      <p:sp>
        <p:nvSpPr>
          <p:cNvPr id="3" name="Content Placeholder 2">
            <a:extLst>
              <a:ext uri="{FF2B5EF4-FFF2-40B4-BE49-F238E27FC236}">
                <a16:creationId xmlns:a16="http://schemas.microsoft.com/office/drawing/2014/main" id="{AD52B9FE-5BEF-C486-14AB-93B04973ADB8}"/>
              </a:ext>
            </a:extLst>
          </p:cNvPr>
          <p:cNvSpPr>
            <a:spLocks noGrp="1"/>
          </p:cNvSpPr>
          <p:nvPr>
            <p:ph idx="1"/>
          </p:nvPr>
        </p:nvSpPr>
        <p:spPr>
          <a:xfrm>
            <a:off x="228600" y="1600200"/>
            <a:ext cx="8839200" cy="5105400"/>
          </a:xfrm>
        </p:spPr>
        <p:txBody>
          <a:bodyPr/>
          <a:lstStyle/>
          <a:p>
            <a:pPr>
              <a:defRPr/>
            </a:pPr>
            <a:r>
              <a:rPr lang="en-US" sz="3600" dirty="0">
                <a:latin typeface="Calibri" panose="020F0502020204030204" pitchFamily="34" charset="0"/>
                <a:cs typeface="Calibri" panose="020F0502020204030204" pitchFamily="34" charset="0"/>
              </a:rPr>
              <a:t>Nothing can separate us from God’s love.</a:t>
            </a:r>
          </a:p>
          <a:p>
            <a:pPr>
              <a:defRPr/>
            </a:pPr>
            <a:r>
              <a:rPr lang="en-US" sz="3600" dirty="0">
                <a:latin typeface="Calibri" panose="020F0502020204030204" pitchFamily="34" charset="0"/>
                <a:cs typeface="Calibri" panose="020F0502020204030204" pitchFamily="34" charset="0"/>
              </a:rPr>
              <a:t>But we can separate ourselves from a relationship with God.</a:t>
            </a:r>
          </a:p>
          <a:p>
            <a:pPr marL="0" indent="0" algn="ctr">
              <a:buNone/>
              <a:defRPr/>
            </a:pPr>
            <a:r>
              <a:rPr lang="en-US" sz="3000" i="1" dirty="0">
                <a:latin typeface="Calibri" panose="020F0502020204030204" pitchFamily="34" charset="0"/>
                <a:cs typeface="Calibri" panose="020F0502020204030204" pitchFamily="34" charset="0"/>
              </a:rPr>
              <a:t>“But your iniquities have made a separation between you and your God, and your sins have hidden His face from you so that He does not hear.” </a:t>
            </a:r>
            <a:r>
              <a:rPr lang="en-US" sz="3000" b="1" dirty="0">
                <a:solidFill>
                  <a:srgbClr val="FF0000"/>
                </a:solidFill>
                <a:latin typeface="Calibri" panose="020F0502020204030204" pitchFamily="34" charset="0"/>
                <a:cs typeface="Calibri" panose="020F0502020204030204" pitchFamily="34" charset="0"/>
              </a:rPr>
              <a:t>(Isaiah 59:2)</a:t>
            </a:r>
            <a:endParaRPr lang="en-US" sz="3000" dirty="0">
              <a:solidFill>
                <a:schemeClr val="tx2"/>
              </a:solidFill>
              <a:latin typeface="Calibri" panose="020F0502020204030204" pitchFamily="34" charset="0"/>
              <a:cs typeface="Calibri" panose="020F0502020204030204" pitchFamily="34" charset="0"/>
            </a:endParaRPr>
          </a:p>
          <a:p>
            <a:pPr marL="0" indent="0" algn="ctr">
              <a:buNone/>
              <a:defRPr/>
            </a:pPr>
            <a:r>
              <a:rPr lang="en-US" sz="3000" i="1" dirty="0">
                <a:latin typeface="Calibri" panose="020F0502020204030204" pitchFamily="34" charset="0"/>
                <a:cs typeface="Calibri" panose="020F0502020204030204" pitchFamily="34" charset="0"/>
              </a:rPr>
              <a:t>“I have spread out My hands all day long to a rebellious people, who walk in the way which is not good, following their own thoughts…” </a:t>
            </a:r>
            <a:r>
              <a:rPr lang="en-US" sz="3000" b="1" dirty="0">
                <a:solidFill>
                  <a:srgbClr val="FF0000"/>
                </a:solidFill>
                <a:latin typeface="Calibri" panose="020F0502020204030204" pitchFamily="34" charset="0"/>
                <a:cs typeface="Calibri" panose="020F0502020204030204" pitchFamily="34" charset="0"/>
              </a:rPr>
              <a:t>(Isaiah 65:2)</a:t>
            </a:r>
            <a:endParaRPr lang="en-US" sz="3000" dirty="0">
              <a:solidFill>
                <a:schemeClr val="tx2"/>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7844954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CB55108B-927E-B60D-684F-1F5B2956C6E2}"/>
              </a:ext>
            </a:extLst>
          </p:cNvPr>
          <p:cNvSpPr>
            <a:spLocks noGrp="1"/>
          </p:cNvSpPr>
          <p:nvPr>
            <p:ph type="title"/>
          </p:nvPr>
        </p:nvSpPr>
        <p:spPr>
          <a:xfrm>
            <a:off x="457200" y="274638"/>
            <a:ext cx="8229600" cy="792162"/>
          </a:xfrm>
          <a:solidFill>
            <a:schemeClr val="bg1">
              <a:lumMod val="60000"/>
              <a:lumOff val="40000"/>
            </a:schemeClr>
          </a:solidFill>
        </p:spPr>
        <p:txBody>
          <a:bodyPr/>
          <a:lstStyle/>
          <a:p>
            <a:pPr>
              <a:defRPr/>
            </a:pPr>
            <a:r>
              <a:rPr lang="en-US" dirty="0"/>
              <a:t>The Declarations God’s Love</a:t>
            </a:r>
          </a:p>
        </p:txBody>
      </p:sp>
      <p:sp>
        <p:nvSpPr>
          <p:cNvPr id="3" name="Content Placeholder 2">
            <a:extLst>
              <a:ext uri="{FF2B5EF4-FFF2-40B4-BE49-F238E27FC236}">
                <a16:creationId xmlns:a16="http://schemas.microsoft.com/office/drawing/2014/main" id="{0A950067-8ECE-8485-6590-7CE248CD0734}"/>
              </a:ext>
            </a:extLst>
          </p:cNvPr>
          <p:cNvSpPr>
            <a:spLocks noGrp="1"/>
          </p:cNvSpPr>
          <p:nvPr>
            <p:ph idx="1"/>
          </p:nvPr>
        </p:nvSpPr>
        <p:spPr>
          <a:xfrm>
            <a:off x="228600" y="1600200"/>
            <a:ext cx="8915400" cy="5029200"/>
          </a:xfrm>
        </p:spPr>
        <p:txBody>
          <a:bodyPr>
            <a:noAutofit/>
          </a:bodyPr>
          <a:lstStyle/>
          <a:p>
            <a:pPr>
              <a:defRPr/>
            </a:pPr>
            <a:r>
              <a:rPr lang="en-US" sz="3600" b="1" dirty="0">
                <a:latin typeface="Calibri" panose="020F0502020204030204" pitchFamily="34" charset="0"/>
                <a:cs typeface="Calibri" panose="020F0502020204030204" pitchFamily="34" charset="0"/>
              </a:rPr>
              <a:t>1 John 4:9-10</a:t>
            </a:r>
            <a:r>
              <a:rPr lang="en-US" sz="3600" dirty="0">
                <a:latin typeface="Calibri" panose="020F0502020204030204" pitchFamily="34" charset="0"/>
                <a:cs typeface="Calibri" panose="020F0502020204030204" pitchFamily="34" charset="0"/>
              </a:rPr>
              <a:t> Declares the </a:t>
            </a:r>
            <a:r>
              <a:rPr lang="en-US" sz="3600" b="1" u="sng" dirty="0">
                <a:latin typeface="Calibri" panose="020F0502020204030204" pitchFamily="34" charset="0"/>
                <a:cs typeface="Calibri" panose="020F0502020204030204" pitchFamily="34" charset="0"/>
              </a:rPr>
              <a:t>DESIGN</a:t>
            </a:r>
            <a:r>
              <a:rPr lang="en-US" sz="3600" dirty="0">
                <a:latin typeface="Calibri" panose="020F0502020204030204" pitchFamily="34" charset="0"/>
                <a:cs typeface="Calibri" panose="020F0502020204030204" pitchFamily="34" charset="0"/>
              </a:rPr>
              <a:t> of God’s love.</a:t>
            </a:r>
          </a:p>
          <a:p>
            <a:pPr marL="0" indent="0" algn="ctr">
              <a:buNone/>
              <a:defRPr/>
            </a:pPr>
            <a:r>
              <a:rPr lang="en-US" sz="3600" i="1" dirty="0">
                <a:latin typeface="Calibri" panose="020F0502020204030204" pitchFamily="34" charset="0"/>
                <a:cs typeface="Calibri" panose="020F0502020204030204" pitchFamily="34" charset="0"/>
              </a:rPr>
              <a:t>“By this the love of God was manifested in us, that God has sent His only begotten Son into the world so that we might live through Him. In this is love, not that we loved God, but that He loved us and sent His Son to be the propitiation for our sins.” </a:t>
            </a:r>
            <a:r>
              <a:rPr lang="en-US" sz="3600" b="1" dirty="0">
                <a:solidFill>
                  <a:srgbClr val="FF0000"/>
                </a:solidFill>
                <a:latin typeface="Calibri" panose="020F0502020204030204" pitchFamily="34" charset="0"/>
                <a:cs typeface="Calibri" panose="020F0502020204030204" pitchFamily="34" charset="0"/>
              </a:rPr>
              <a:t>(1 John 4:9-10)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EC7A96-C187-5B1E-EC29-B7083C1DFB97}"/>
            </a:ext>
          </a:extLst>
        </p:cNvPr>
        <p:cNvGrpSpPr/>
        <p:nvPr/>
      </p:nvGrpSpPr>
      <p:grpSpPr>
        <a:xfrm>
          <a:off x="0" y="0"/>
          <a:ext cx="0" cy="0"/>
          <a:chOff x="0" y="0"/>
          <a:chExt cx="0" cy="0"/>
        </a:xfrm>
      </p:grpSpPr>
      <p:sp>
        <p:nvSpPr>
          <p:cNvPr id="4" name="Title 1">
            <a:extLst>
              <a:ext uri="{FF2B5EF4-FFF2-40B4-BE49-F238E27FC236}">
                <a16:creationId xmlns:a16="http://schemas.microsoft.com/office/drawing/2014/main" id="{1FCA4F20-17FD-138F-A040-25EDDEA8A62D}"/>
              </a:ext>
            </a:extLst>
          </p:cNvPr>
          <p:cNvSpPr>
            <a:spLocks noGrp="1"/>
          </p:cNvSpPr>
          <p:nvPr>
            <p:ph type="title"/>
          </p:nvPr>
        </p:nvSpPr>
        <p:spPr>
          <a:xfrm>
            <a:off x="457200" y="274638"/>
            <a:ext cx="8229600" cy="792162"/>
          </a:xfrm>
          <a:solidFill>
            <a:schemeClr val="bg1">
              <a:lumMod val="60000"/>
              <a:lumOff val="40000"/>
            </a:schemeClr>
          </a:solidFill>
        </p:spPr>
        <p:txBody>
          <a:bodyPr/>
          <a:lstStyle/>
          <a:p>
            <a:pPr>
              <a:defRPr/>
            </a:pPr>
            <a:r>
              <a:rPr lang="en-US" dirty="0"/>
              <a:t>The Declarations God’s Love</a:t>
            </a:r>
          </a:p>
        </p:txBody>
      </p:sp>
      <p:sp>
        <p:nvSpPr>
          <p:cNvPr id="3" name="Content Placeholder 2">
            <a:extLst>
              <a:ext uri="{FF2B5EF4-FFF2-40B4-BE49-F238E27FC236}">
                <a16:creationId xmlns:a16="http://schemas.microsoft.com/office/drawing/2014/main" id="{CD6B6A71-46F4-C6DE-3BFA-C1BD07FE4479}"/>
              </a:ext>
            </a:extLst>
          </p:cNvPr>
          <p:cNvSpPr>
            <a:spLocks noGrp="1"/>
          </p:cNvSpPr>
          <p:nvPr>
            <p:ph idx="1"/>
          </p:nvPr>
        </p:nvSpPr>
        <p:spPr>
          <a:xfrm>
            <a:off x="114300" y="1439761"/>
            <a:ext cx="8915400" cy="5029200"/>
          </a:xfrm>
        </p:spPr>
        <p:txBody>
          <a:bodyPr>
            <a:noAutofit/>
          </a:bodyPr>
          <a:lstStyle/>
          <a:p>
            <a:pPr>
              <a:defRPr/>
            </a:pPr>
            <a:r>
              <a:rPr lang="en-US" sz="3600" dirty="0">
                <a:latin typeface="Calibri" panose="020F0502020204030204" pitchFamily="34" charset="0"/>
                <a:cs typeface="Calibri" panose="020F0502020204030204" pitchFamily="34" charset="0"/>
              </a:rPr>
              <a:t>The </a:t>
            </a:r>
            <a:r>
              <a:rPr lang="en-US" sz="3600" b="1" u="sng" dirty="0">
                <a:latin typeface="Calibri" panose="020F0502020204030204" pitchFamily="34" charset="0"/>
                <a:cs typeface="Calibri" panose="020F0502020204030204" pitchFamily="34" charset="0"/>
              </a:rPr>
              <a:t>DESIGN</a:t>
            </a:r>
            <a:r>
              <a:rPr lang="en-US" sz="3600" dirty="0">
                <a:latin typeface="Calibri" panose="020F0502020204030204" pitchFamily="34" charset="0"/>
                <a:cs typeface="Calibri" panose="020F0502020204030204" pitchFamily="34" charset="0"/>
              </a:rPr>
              <a:t> of God’s love…</a:t>
            </a:r>
          </a:p>
          <a:p>
            <a:pPr lvl="1">
              <a:defRPr/>
            </a:pPr>
            <a:r>
              <a:rPr lang="en-US" sz="3200" dirty="0">
                <a:latin typeface="Calibri" panose="020F0502020204030204" pitchFamily="34" charset="0"/>
                <a:cs typeface="Calibri" panose="020F0502020204030204" pitchFamily="34" charset="0"/>
              </a:rPr>
              <a:t>That we might have life.</a:t>
            </a:r>
          </a:p>
          <a:p>
            <a:pPr marL="457200" lvl="1" indent="0" algn="ctr">
              <a:buNone/>
              <a:defRPr/>
            </a:pPr>
            <a:r>
              <a:rPr lang="en-US" sz="3200" i="1" dirty="0">
                <a:latin typeface="Calibri" panose="020F0502020204030204" pitchFamily="34" charset="0"/>
                <a:cs typeface="Calibri" panose="020F0502020204030204" pitchFamily="34" charset="0"/>
              </a:rPr>
              <a:t>“You search the Scriptures because you think that in them you have eternal life; it is these that testify about Me; and you are unwilling to come to Me so that you may have life.” </a:t>
            </a:r>
            <a:r>
              <a:rPr lang="en-US" sz="3200" b="1" dirty="0">
                <a:solidFill>
                  <a:srgbClr val="FF0000"/>
                </a:solidFill>
                <a:latin typeface="Calibri" panose="020F0502020204030204" pitchFamily="34" charset="0"/>
                <a:cs typeface="Calibri" panose="020F0502020204030204" pitchFamily="34" charset="0"/>
              </a:rPr>
              <a:t>(John 5:39-40)</a:t>
            </a:r>
          </a:p>
          <a:p>
            <a:pPr marL="457200" lvl="1" indent="0" algn="ctr">
              <a:buNone/>
              <a:defRPr/>
            </a:pPr>
            <a:r>
              <a:rPr lang="en-US" sz="3200" i="1" dirty="0">
                <a:latin typeface="Calibri" panose="020F0502020204030204" pitchFamily="34" charset="0"/>
                <a:cs typeface="Calibri" panose="020F0502020204030204" pitchFamily="34" charset="0"/>
              </a:rPr>
              <a:t>“The thief comes only to steal and kill and destroy; I came that they may have life, and have it abundantly.” </a:t>
            </a:r>
            <a:r>
              <a:rPr lang="en-US" sz="3200" b="1" dirty="0">
                <a:solidFill>
                  <a:srgbClr val="FF0000"/>
                </a:solidFill>
                <a:latin typeface="Calibri" panose="020F0502020204030204" pitchFamily="34" charset="0"/>
                <a:cs typeface="Calibri" panose="020F0502020204030204" pitchFamily="34" charset="0"/>
              </a:rPr>
              <a:t>(John 10:10)</a:t>
            </a:r>
          </a:p>
        </p:txBody>
      </p:sp>
    </p:spTree>
    <p:extLst>
      <p:ext uri="{BB962C8B-B14F-4D97-AF65-F5344CB8AC3E}">
        <p14:creationId xmlns:p14="http://schemas.microsoft.com/office/powerpoint/2010/main" val="5811279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4D33C7-F25B-5E2D-F22C-766EF1A6149B}"/>
            </a:ext>
          </a:extLst>
        </p:cNvPr>
        <p:cNvGrpSpPr/>
        <p:nvPr/>
      </p:nvGrpSpPr>
      <p:grpSpPr>
        <a:xfrm>
          <a:off x="0" y="0"/>
          <a:ext cx="0" cy="0"/>
          <a:chOff x="0" y="0"/>
          <a:chExt cx="0" cy="0"/>
        </a:xfrm>
      </p:grpSpPr>
      <p:sp>
        <p:nvSpPr>
          <p:cNvPr id="4" name="Title 1">
            <a:extLst>
              <a:ext uri="{FF2B5EF4-FFF2-40B4-BE49-F238E27FC236}">
                <a16:creationId xmlns:a16="http://schemas.microsoft.com/office/drawing/2014/main" id="{C08C87A7-4F80-483C-5644-6F2475D805D8}"/>
              </a:ext>
            </a:extLst>
          </p:cNvPr>
          <p:cNvSpPr>
            <a:spLocks noGrp="1"/>
          </p:cNvSpPr>
          <p:nvPr>
            <p:ph type="title"/>
          </p:nvPr>
        </p:nvSpPr>
        <p:spPr>
          <a:xfrm>
            <a:off x="457200" y="274638"/>
            <a:ext cx="8229600" cy="715962"/>
          </a:xfrm>
          <a:solidFill>
            <a:schemeClr val="bg1">
              <a:lumMod val="60000"/>
              <a:lumOff val="40000"/>
            </a:schemeClr>
          </a:solidFill>
        </p:spPr>
        <p:txBody>
          <a:bodyPr/>
          <a:lstStyle/>
          <a:p>
            <a:pPr>
              <a:defRPr/>
            </a:pPr>
            <a:r>
              <a:rPr lang="en-US" dirty="0"/>
              <a:t>The Declarations God’s Love</a:t>
            </a:r>
          </a:p>
        </p:txBody>
      </p:sp>
      <p:sp>
        <p:nvSpPr>
          <p:cNvPr id="3" name="Content Placeholder 2">
            <a:extLst>
              <a:ext uri="{FF2B5EF4-FFF2-40B4-BE49-F238E27FC236}">
                <a16:creationId xmlns:a16="http://schemas.microsoft.com/office/drawing/2014/main" id="{169BD77D-F1ED-E9C2-554C-97A15A8DC8EE}"/>
              </a:ext>
            </a:extLst>
          </p:cNvPr>
          <p:cNvSpPr>
            <a:spLocks noGrp="1"/>
          </p:cNvSpPr>
          <p:nvPr>
            <p:ph idx="1"/>
          </p:nvPr>
        </p:nvSpPr>
        <p:spPr>
          <a:xfrm>
            <a:off x="114300" y="990600"/>
            <a:ext cx="8915400" cy="5867400"/>
          </a:xfrm>
        </p:spPr>
        <p:txBody>
          <a:bodyPr>
            <a:noAutofit/>
          </a:bodyPr>
          <a:lstStyle/>
          <a:p>
            <a:pPr>
              <a:defRPr/>
            </a:pPr>
            <a:r>
              <a:rPr lang="en-US" dirty="0">
                <a:latin typeface="Calibri" panose="020F0502020204030204" pitchFamily="34" charset="0"/>
                <a:cs typeface="Calibri" panose="020F0502020204030204" pitchFamily="34" charset="0"/>
              </a:rPr>
              <a:t>The </a:t>
            </a:r>
            <a:r>
              <a:rPr lang="en-US" b="1" u="sng" dirty="0">
                <a:latin typeface="Calibri" panose="020F0502020204030204" pitchFamily="34" charset="0"/>
                <a:cs typeface="Calibri" panose="020F0502020204030204" pitchFamily="34" charset="0"/>
              </a:rPr>
              <a:t>DESIGN</a:t>
            </a:r>
            <a:r>
              <a:rPr lang="en-US" dirty="0">
                <a:latin typeface="Calibri" panose="020F0502020204030204" pitchFamily="34" charset="0"/>
                <a:cs typeface="Calibri" panose="020F0502020204030204" pitchFamily="34" charset="0"/>
              </a:rPr>
              <a:t> of God’s love…</a:t>
            </a:r>
          </a:p>
          <a:p>
            <a:pPr lvl="1">
              <a:defRPr/>
            </a:pPr>
            <a:r>
              <a:rPr lang="en-US" sz="3000" dirty="0">
                <a:latin typeface="Calibri" panose="020F0502020204030204" pitchFamily="34" charset="0"/>
                <a:cs typeface="Calibri" panose="020F0502020204030204" pitchFamily="34" charset="0"/>
              </a:rPr>
              <a:t>That we might have life. </a:t>
            </a:r>
          </a:p>
          <a:p>
            <a:pPr marL="457200" lvl="1" indent="0" algn="ctr">
              <a:buNone/>
              <a:defRPr/>
            </a:pPr>
            <a:r>
              <a:rPr lang="en-US" sz="3000" i="1" dirty="0">
                <a:solidFill>
                  <a:schemeClr val="tx2"/>
                </a:solidFill>
                <a:latin typeface="Calibri" panose="020F0502020204030204" pitchFamily="34" charset="0"/>
                <a:cs typeface="Calibri" panose="020F0502020204030204" pitchFamily="34" charset="0"/>
              </a:rPr>
              <a:t>“So Jesus said to the twelve, ‘You do not want to go away also, do you?’ Simon Peter answered Him, ‘Lord, to whom shall we go? You have words of eternal life.’” </a:t>
            </a:r>
            <a:r>
              <a:rPr lang="en-US" sz="3000" b="1" dirty="0">
                <a:solidFill>
                  <a:srgbClr val="FF0000"/>
                </a:solidFill>
                <a:latin typeface="Calibri" panose="020F0502020204030204" pitchFamily="34" charset="0"/>
                <a:cs typeface="Calibri" panose="020F0502020204030204" pitchFamily="34" charset="0"/>
              </a:rPr>
              <a:t>(John 6:67-68)</a:t>
            </a:r>
            <a:endParaRPr lang="en-US" sz="3000" b="1" i="1" dirty="0">
              <a:solidFill>
                <a:srgbClr val="FF0000"/>
              </a:solidFill>
              <a:latin typeface="Calibri" panose="020F0502020204030204" pitchFamily="34" charset="0"/>
              <a:cs typeface="Calibri" panose="020F0502020204030204" pitchFamily="34" charset="0"/>
            </a:endParaRPr>
          </a:p>
          <a:p>
            <a:pPr marL="457200" lvl="1" indent="0" algn="ctr">
              <a:buNone/>
              <a:defRPr/>
            </a:pPr>
            <a:r>
              <a:rPr lang="en-US" sz="3000" i="1" dirty="0">
                <a:solidFill>
                  <a:schemeClr val="tx2"/>
                </a:solidFill>
                <a:latin typeface="Calibri" panose="020F0502020204030204" pitchFamily="34" charset="0"/>
                <a:cs typeface="Calibri" panose="020F0502020204030204" pitchFamily="34" charset="0"/>
              </a:rPr>
              <a:t>“Therefore many other signs Jesus also performed in the presence of the disciples, which are not written in this book; but these have been written so that you may believe that Jesus is the Christ, the Son of God; and that believing you may have life in His name.” </a:t>
            </a:r>
            <a:r>
              <a:rPr lang="en-US" sz="3000" b="1" dirty="0">
                <a:solidFill>
                  <a:srgbClr val="FF0000"/>
                </a:solidFill>
                <a:latin typeface="Calibri" panose="020F0502020204030204" pitchFamily="34" charset="0"/>
                <a:cs typeface="Calibri" panose="020F0502020204030204" pitchFamily="34" charset="0"/>
              </a:rPr>
              <a:t>(John 20:30-31)</a:t>
            </a:r>
            <a:endParaRPr lang="en-US" sz="3000" b="1" i="1" dirty="0">
              <a:solidFill>
                <a:srgbClr val="FF00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4032403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AE0D28-4574-FEFF-A266-37F666D1195B}"/>
            </a:ext>
          </a:extLst>
        </p:cNvPr>
        <p:cNvGrpSpPr/>
        <p:nvPr/>
      </p:nvGrpSpPr>
      <p:grpSpPr>
        <a:xfrm>
          <a:off x="0" y="0"/>
          <a:ext cx="0" cy="0"/>
          <a:chOff x="0" y="0"/>
          <a:chExt cx="0" cy="0"/>
        </a:xfrm>
      </p:grpSpPr>
      <p:sp>
        <p:nvSpPr>
          <p:cNvPr id="4" name="Title 1">
            <a:extLst>
              <a:ext uri="{FF2B5EF4-FFF2-40B4-BE49-F238E27FC236}">
                <a16:creationId xmlns:a16="http://schemas.microsoft.com/office/drawing/2014/main" id="{481BDD5D-5ED3-BBE8-5412-88183840A802}"/>
              </a:ext>
            </a:extLst>
          </p:cNvPr>
          <p:cNvSpPr>
            <a:spLocks noGrp="1"/>
          </p:cNvSpPr>
          <p:nvPr>
            <p:ph type="title"/>
          </p:nvPr>
        </p:nvSpPr>
        <p:spPr>
          <a:xfrm>
            <a:off x="457200" y="274638"/>
            <a:ext cx="8229600" cy="715962"/>
          </a:xfrm>
          <a:solidFill>
            <a:schemeClr val="bg1">
              <a:lumMod val="60000"/>
              <a:lumOff val="40000"/>
            </a:schemeClr>
          </a:solidFill>
        </p:spPr>
        <p:txBody>
          <a:bodyPr/>
          <a:lstStyle/>
          <a:p>
            <a:pPr>
              <a:defRPr/>
            </a:pPr>
            <a:r>
              <a:rPr lang="en-US" dirty="0"/>
              <a:t>The Declarations God’s Love</a:t>
            </a:r>
          </a:p>
        </p:txBody>
      </p:sp>
      <p:sp>
        <p:nvSpPr>
          <p:cNvPr id="3" name="Content Placeholder 2">
            <a:extLst>
              <a:ext uri="{FF2B5EF4-FFF2-40B4-BE49-F238E27FC236}">
                <a16:creationId xmlns:a16="http://schemas.microsoft.com/office/drawing/2014/main" id="{41F7D520-8AC2-5E84-819C-1E31C4C0E17D}"/>
              </a:ext>
            </a:extLst>
          </p:cNvPr>
          <p:cNvSpPr>
            <a:spLocks noGrp="1"/>
          </p:cNvSpPr>
          <p:nvPr>
            <p:ph idx="1"/>
          </p:nvPr>
        </p:nvSpPr>
        <p:spPr>
          <a:xfrm>
            <a:off x="114300" y="1417638"/>
            <a:ext cx="8915400" cy="5029200"/>
          </a:xfrm>
        </p:spPr>
        <p:txBody>
          <a:bodyPr>
            <a:noAutofit/>
          </a:bodyPr>
          <a:lstStyle/>
          <a:p>
            <a:pPr>
              <a:defRPr/>
            </a:pPr>
            <a:r>
              <a:rPr lang="en-US" sz="3600" dirty="0">
                <a:latin typeface="Calibri" panose="020F0502020204030204" pitchFamily="34" charset="0"/>
                <a:cs typeface="Calibri" panose="020F0502020204030204" pitchFamily="34" charset="0"/>
              </a:rPr>
              <a:t>The </a:t>
            </a:r>
            <a:r>
              <a:rPr lang="en-US" sz="3600" b="1" u="sng" dirty="0">
                <a:latin typeface="Calibri" panose="020F0502020204030204" pitchFamily="34" charset="0"/>
                <a:cs typeface="Calibri" panose="020F0502020204030204" pitchFamily="34" charset="0"/>
              </a:rPr>
              <a:t>DESIGN</a:t>
            </a:r>
            <a:r>
              <a:rPr lang="en-US" sz="3600" dirty="0">
                <a:latin typeface="Calibri" panose="020F0502020204030204" pitchFamily="34" charset="0"/>
                <a:cs typeface="Calibri" panose="020F0502020204030204" pitchFamily="34" charset="0"/>
              </a:rPr>
              <a:t> of God’s love…</a:t>
            </a:r>
          </a:p>
          <a:p>
            <a:pPr lvl="1">
              <a:defRPr/>
            </a:pPr>
            <a:r>
              <a:rPr lang="en-US" sz="3200" dirty="0">
                <a:latin typeface="Calibri" panose="020F0502020204030204" pitchFamily="34" charset="0"/>
                <a:cs typeface="Calibri" panose="020F0502020204030204" pitchFamily="34" charset="0"/>
              </a:rPr>
              <a:t>He became a ransom.</a:t>
            </a:r>
          </a:p>
          <a:p>
            <a:pPr marL="457200" lvl="1" indent="0" algn="ctr">
              <a:buNone/>
              <a:defRPr/>
            </a:pPr>
            <a:r>
              <a:rPr lang="en-US" sz="3200" i="1" dirty="0">
                <a:latin typeface="Calibri" panose="020F0502020204030204" pitchFamily="34" charset="0"/>
                <a:cs typeface="Calibri" panose="020F0502020204030204" pitchFamily="34" charset="0"/>
              </a:rPr>
              <a:t>“…just as the Son of Man did not come to be served, but to serve, and to give His life a ransom for many.” </a:t>
            </a:r>
            <a:r>
              <a:rPr lang="en-US" sz="3200" b="1" dirty="0">
                <a:solidFill>
                  <a:srgbClr val="FF0000"/>
                </a:solidFill>
                <a:latin typeface="Calibri" panose="020F0502020204030204" pitchFamily="34" charset="0"/>
                <a:cs typeface="Calibri" panose="020F0502020204030204" pitchFamily="34" charset="0"/>
              </a:rPr>
              <a:t>(Matthew 20:28)</a:t>
            </a:r>
          </a:p>
          <a:p>
            <a:pPr lvl="1">
              <a:defRPr/>
            </a:pPr>
            <a:r>
              <a:rPr lang="en-US" sz="3200" dirty="0">
                <a:latin typeface="Calibri" panose="020F0502020204030204" pitchFamily="34" charset="0"/>
                <a:cs typeface="Calibri" panose="020F0502020204030204" pitchFamily="34" charset="0"/>
              </a:rPr>
              <a:t>He became our propitiation.</a:t>
            </a:r>
          </a:p>
          <a:p>
            <a:pPr marL="457200" lvl="1" indent="0" algn="ctr">
              <a:buNone/>
              <a:defRPr/>
            </a:pPr>
            <a:r>
              <a:rPr lang="en-US" sz="3200" i="1" dirty="0">
                <a:latin typeface="Calibri" panose="020F0502020204030204" pitchFamily="34" charset="0"/>
                <a:cs typeface="Calibri" panose="020F0502020204030204" pitchFamily="34" charset="0"/>
              </a:rPr>
              <a:t>“…and He Himself is the propitiation for our sins; and not for ours only, but also for those of the whole world.” </a:t>
            </a:r>
            <a:r>
              <a:rPr lang="en-US" sz="3200" b="1" dirty="0">
                <a:solidFill>
                  <a:srgbClr val="FF0000"/>
                </a:solidFill>
                <a:latin typeface="Calibri" panose="020F0502020204030204" pitchFamily="34" charset="0"/>
                <a:cs typeface="Calibri" panose="020F0502020204030204" pitchFamily="34" charset="0"/>
              </a:rPr>
              <a:t>(1 John 2:2)</a:t>
            </a:r>
          </a:p>
        </p:txBody>
      </p:sp>
    </p:spTree>
    <p:extLst>
      <p:ext uri="{BB962C8B-B14F-4D97-AF65-F5344CB8AC3E}">
        <p14:creationId xmlns:p14="http://schemas.microsoft.com/office/powerpoint/2010/main" val="39235270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645A57D-8745-456F-D352-E080CECAAB18}"/>
              </a:ext>
            </a:extLst>
          </p:cNvPr>
          <p:cNvSpPr>
            <a:spLocks noGrp="1"/>
          </p:cNvSpPr>
          <p:nvPr>
            <p:ph type="title"/>
          </p:nvPr>
        </p:nvSpPr>
        <p:spPr>
          <a:xfrm>
            <a:off x="457200" y="274638"/>
            <a:ext cx="8229600" cy="715962"/>
          </a:xfrm>
          <a:solidFill>
            <a:schemeClr val="bg1">
              <a:lumMod val="60000"/>
              <a:lumOff val="40000"/>
            </a:schemeClr>
          </a:solidFill>
        </p:spPr>
        <p:txBody>
          <a:bodyPr/>
          <a:lstStyle/>
          <a:p>
            <a:pPr>
              <a:defRPr/>
            </a:pPr>
            <a:r>
              <a:rPr lang="en-US" dirty="0"/>
              <a:t>The Declarations God’s Love</a:t>
            </a:r>
          </a:p>
        </p:txBody>
      </p:sp>
      <p:sp>
        <p:nvSpPr>
          <p:cNvPr id="3" name="Content Placeholder 2">
            <a:extLst>
              <a:ext uri="{FF2B5EF4-FFF2-40B4-BE49-F238E27FC236}">
                <a16:creationId xmlns:a16="http://schemas.microsoft.com/office/drawing/2014/main" id="{D11A10AA-DD09-1EDE-9BFE-1D8A019F73E2}"/>
              </a:ext>
            </a:extLst>
          </p:cNvPr>
          <p:cNvSpPr>
            <a:spLocks noGrp="1"/>
          </p:cNvSpPr>
          <p:nvPr>
            <p:ph idx="1"/>
          </p:nvPr>
        </p:nvSpPr>
        <p:spPr>
          <a:xfrm>
            <a:off x="228600" y="1600200"/>
            <a:ext cx="8610600" cy="5029200"/>
          </a:xfrm>
        </p:spPr>
        <p:txBody>
          <a:bodyPr>
            <a:noAutofit/>
          </a:bodyPr>
          <a:lstStyle/>
          <a:p>
            <a:pPr>
              <a:defRPr/>
            </a:pPr>
            <a:r>
              <a:rPr lang="en-US" sz="3600" dirty="0">
                <a:latin typeface="Calibri" panose="020F0502020204030204" pitchFamily="34" charset="0"/>
                <a:cs typeface="Calibri" panose="020F0502020204030204" pitchFamily="34" charset="0"/>
              </a:rPr>
              <a:t>God’s love provides:</a:t>
            </a:r>
          </a:p>
          <a:p>
            <a:pPr lvl="1">
              <a:defRPr/>
            </a:pPr>
            <a:r>
              <a:rPr lang="en-US" sz="3200" dirty="0">
                <a:latin typeface="Calibri" panose="020F0502020204030204" pitchFamily="34" charset="0"/>
                <a:cs typeface="Calibri" panose="020F0502020204030204" pitchFamily="34" charset="0"/>
              </a:rPr>
              <a:t> Life for the spiritually dead.</a:t>
            </a:r>
          </a:p>
          <a:p>
            <a:pPr marL="457200" lvl="1" indent="0" algn="ctr">
              <a:buNone/>
              <a:defRPr/>
            </a:pPr>
            <a:r>
              <a:rPr lang="en-US" sz="3200" i="1" dirty="0">
                <a:latin typeface="Calibri" panose="020F0502020204030204" pitchFamily="34" charset="0"/>
                <a:cs typeface="Calibri" panose="020F0502020204030204" pitchFamily="34" charset="0"/>
              </a:rPr>
              <a:t>“But God, being rich in mercy, because of His great love with which He loved us, even when we were dead in our transgressions, made us alive together with Christ (by grace you have been saved)…” </a:t>
            </a:r>
            <a:r>
              <a:rPr lang="en-US" sz="3200" b="1" dirty="0">
                <a:solidFill>
                  <a:srgbClr val="FF0000"/>
                </a:solidFill>
                <a:latin typeface="Calibri" panose="020F0502020204030204" pitchFamily="34" charset="0"/>
                <a:cs typeface="Calibri" panose="020F0502020204030204" pitchFamily="34" charset="0"/>
              </a:rPr>
              <a:t>(Ephesians 2:4-5)</a:t>
            </a:r>
          </a:p>
          <a:p>
            <a:pPr marL="457200" lvl="1" indent="0" algn="ctr">
              <a:buNone/>
              <a:defRPr/>
            </a:pPr>
            <a:endParaRPr lang="en-US" sz="3200" b="1" dirty="0">
              <a:solidFill>
                <a:srgbClr val="FF0000"/>
              </a:solidFill>
              <a:latin typeface="Calibri" panose="020F0502020204030204" pitchFamily="34" charset="0"/>
              <a:cs typeface="Calibri" panose="020F0502020204030204" pitchFamily="34" charset="0"/>
            </a:endParaRPr>
          </a:p>
          <a:p>
            <a:pPr marL="457200" lvl="1" indent="0" algn="ctr">
              <a:buNone/>
              <a:defRPr/>
            </a:pPr>
            <a:r>
              <a:rPr lang="en-US" sz="3200" b="1" dirty="0">
                <a:solidFill>
                  <a:srgbClr val="FF0000"/>
                </a:solidFill>
                <a:latin typeface="Calibri" panose="020F0502020204030204" pitchFamily="34" charset="0"/>
                <a:cs typeface="Calibri" panose="020F0502020204030204" pitchFamily="34" charset="0"/>
              </a:rPr>
              <a:t>(See also Luke 15)</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4" presetID="42" presetClass="entr" presetSubtype="0" fill="hold" grpId="0" nodeType="with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fade">
                                      <p:cBhvr>
                                        <p:cTn id="26" dur="1000"/>
                                        <p:tgtEl>
                                          <p:spTgt spid="3">
                                            <p:txEl>
                                              <p:pRg st="4" end="4"/>
                                            </p:txEl>
                                          </p:spTgt>
                                        </p:tgtEl>
                                      </p:cBhvr>
                                    </p:animEffect>
                                    <p:anim calcmode="lin" valueType="num">
                                      <p:cBhvr>
                                        <p:cTn id="27"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9B80021-AEA1-663F-07FE-699D2E2D9822}"/>
            </a:ext>
          </a:extLst>
        </p:cNvPr>
        <p:cNvGrpSpPr/>
        <p:nvPr/>
      </p:nvGrpSpPr>
      <p:grpSpPr>
        <a:xfrm>
          <a:off x="0" y="0"/>
          <a:ext cx="0" cy="0"/>
          <a:chOff x="0" y="0"/>
          <a:chExt cx="0" cy="0"/>
        </a:xfrm>
      </p:grpSpPr>
      <p:sp>
        <p:nvSpPr>
          <p:cNvPr id="4" name="Title 1">
            <a:extLst>
              <a:ext uri="{FF2B5EF4-FFF2-40B4-BE49-F238E27FC236}">
                <a16:creationId xmlns:a16="http://schemas.microsoft.com/office/drawing/2014/main" id="{900912EE-1EB7-0943-2C80-6D846D176526}"/>
              </a:ext>
            </a:extLst>
          </p:cNvPr>
          <p:cNvSpPr>
            <a:spLocks noGrp="1"/>
          </p:cNvSpPr>
          <p:nvPr>
            <p:ph type="title"/>
          </p:nvPr>
        </p:nvSpPr>
        <p:spPr>
          <a:xfrm>
            <a:off x="457200" y="274638"/>
            <a:ext cx="8229600" cy="715962"/>
          </a:xfrm>
          <a:solidFill>
            <a:schemeClr val="bg1">
              <a:lumMod val="60000"/>
              <a:lumOff val="40000"/>
            </a:schemeClr>
          </a:solidFill>
        </p:spPr>
        <p:txBody>
          <a:bodyPr/>
          <a:lstStyle/>
          <a:p>
            <a:pPr>
              <a:defRPr/>
            </a:pPr>
            <a:r>
              <a:rPr lang="en-US" dirty="0"/>
              <a:t>The Declarations God’s Love</a:t>
            </a:r>
          </a:p>
        </p:txBody>
      </p:sp>
      <p:sp>
        <p:nvSpPr>
          <p:cNvPr id="3" name="Content Placeholder 2">
            <a:extLst>
              <a:ext uri="{FF2B5EF4-FFF2-40B4-BE49-F238E27FC236}">
                <a16:creationId xmlns:a16="http://schemas.microsoft.com/office/drawing/2014/main" id="{2A8C1CE5-7305-1200-F42C-9CEAA960E434}"/>
              </a:ext>
            </a:extLst>
          </p:cNvPr>
          <p:cNvSpPr>
            <a:spLocks noGrp="1"/>
          </p:cNvSpPr>
          <p:nvPr>
            <p:ph idx="1"/>
          </p:nvPr>
        </p:nvSpPr>
        <p:spPr>
          <a:xfrm>
            <a:off x="76200" y="1412057"/>
            <a:ext cx="8991600" cy="5440362"/>
          </a:xfrm>
        </p:spPr>
        <p:txBody>
          <a:bodyPr>
            <a:noAutofit/>
          </a:bodyPr>
          <a:lstStyle/>
          <a:p>
            <a:pPr>
              <a:defRPr/>
            </a:pPr>
            <a:r>
              <a:rPr lang="en-US" dirty="0">
                <a:latin typeface="Calibri" panose="020F0502020204030204" pitchFamily="34" charset="0"/>
                <a:cs typeface="Calibri" panose="020F0502020204030204" pitchFamily="34" charset="0"/>
              </a:rPr>
              <a:t>God’s love provides:</a:t>
            </a:r>
          </a:p>
          <a:p>
            <a:pPr lvl="1">
              <a:defRPr/>
            </a:pPr>
            <a:r>
              <a:rPr lang="en-US" sz="3000" dirty="0">
                <a:latin typeface="Calibri" panose="020F0502020204030204" pitchFamily="34" charset="0"/>
                <a:cs typeface="Calibri" panose="020F0502020204030204" pitchFamily="34" charset="0"/>
              </a:rPr>
              <a:t>Redemption for those enslaved to sin.</a:t>
            </a:r>
          </a:p>
          <a:p>
            <a:pPr marL="457200" lvl="1" indent="0" algn="ctr">
              <a:buNone/>
              <a:defRPr/>
            </a:pPr>
            <a:r>
              <a:rPr lang="en-US" i="1" dirty="0">
                <a:latin typeface="Calibri" panose="020F0502020204030204" pitchFamily="34" charset="0"/>
                <a:cs typeface="Calibri" panose="020F0502020204030204" pitchFamily="34" charset="0"/>
              </a:rPr>
              <a:t>“…for all have sinned and fall short of the glory of God, being justified as a gift by His grace through the redemption which is in Christ Jesus; whom God displayed publicly as a propitiation in His blood through faith. This was to demonstrate His righteousness, because in the forbearance of God He passed over the sins previously committed; for the demonstration, I say, of His righteousness at the present time, so that He would be just and the justifier of the one who has faith in Jesus.” </a:t>
            </a:r>
            <a:r>
              <a:rPr lang="en-US" b="1" dirty="0">
                <a:solidFill>
                  <a:srgbClr val="FF0000"/>
                </a:solidFill>
                <a:latin typeface="Calibri" panose="020F0502020204030204" pitchFamily="34" charset="0"/>
                <a:cs typeface="Calibri" panose="020F0502020204030204" pitchFamily="34" charset="0"/>
              </a:rPr>
              <a:t>(Romans 3:23-26)</a:t>
            </a:r>
          </a:p>
        </p:txBody>
      </p:sp>
    </p:spTree>
    <p:extLst>
      <p:ext uri="{BB962C8B-B14F-4D97-AF65-F5344CB8AC3E}">
        <p14:creationId xmlns:p14="http://schemas.microsoft.com/office/powerpoint/2010/main" val="38587733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A0F276-A3EF-2D6A-D76C-42E894F64482}"/>
            </a:ext>
          </a:extLst>
        </p:cNvPr>
        <p:cNvGrpSpPr/>
        <p:nvPr/>
      </p:nvGrpSpPr>
      <p:grpSpPr>
        <a:xfrm>
          <a:off x="0" y="0"/>
          <a:ext cx="0" cy="0"/>
          <a:chOff x="0" y="0"/>
          <a:chExt cx="0" cy="0"/>
        </a:xfrm>
      </p:grpSpPr>
      <p:sp>
        <p:nvSpPr>
          <p:cNvPr id="4" name="Title 1">
            <a:extLst>
              <a:ext uri="{FF2B5EF4-FFF2-40B4-BE49-F238E27FC236}">
                <a16:creationId xmlns:a16="http://schemas.microsoft.com/office/drawing/2014/main" id="{DF4D0E69-0345-5A3F-7566-C7746900E2C6}"/>
              </a:ext>
            </a:extLst>
          </p:cNvPr>
          <p:cNvSpPr>
            <a:spLocks noGrp="1"/>
          </p:cNvSpPr>
          <p:nvPr>
            <p:ph type="title"/>
          </p:nvPr>
        </p:nvSpPr>
        <p:spPr>
          <a:xfrm>
            <a:off x="457200" y="274638"/>
            <a:ext cx="8229600" cy="715962"/>
          </a:xfrm>
          <a:solidFill>
            <a:schemeClr val="bg1">
              <a:lumMod val="60000"/>
              <a:lumOff val="40000"/>
            </a:schemeClr>
          </a:solidFill>
        </p:spPr>
        <p:txBody>
          <a:bodyPr/>
          <a:lstStyle/>
          <a:p>
            <a:pPr>
              <a:defRPr/>
            </a:pPr>
            <a:r>
              <a:rPr lang="en-US" dirty="0"/>
              <a:t>The Declarations God’s Love</a:t>
            </a:r>
          </a:p>
        </p:txBody>
      </p:sp>
      <p:sp>
        <p:nvSpPr>
          <p:cNvPr id="3" name="Content Placeholder 2">
            <a:extLst>
              <a:ext uri="{FF2B5EF4-FFF2-40B4-BE49-F238E27FC236}">
                <a16:creationId xmlns:a16="http://schemas.microsoft.com/office/drawing/2014/main" id="{447D37B5-2A9D-D780-69E1-182D74360E23}"/>
              </a:ext>
            </a:extLst>
          </p:cNvPr>
          <p:cNvSpPr>
            <a:spLocks noGrp="1"/>
          </p:cNvSpPr>
          <p:nvPr>
            <p:ph idx="1"/>
          </p:nvPr>
        </p:nvSpPr>
        <p:spPr>
          <a:xfrm>
            <a:off x="76200" y="1371600"/>
            <a:ext cx="8991600" cy="5334000"/>
          </a:xfrm>
        </p:spPr>
        <p:txBody>
          <a:bodyPr>
            <a:noAutofit/>
          </a:bodyPr>
          <a:lstStyle/>
          <a:p>
            <a:pPr>
              <a:defRPr/>
            </a:pPr>
            <a:r>
              <a:rPr lang="en-US" dirty="0">
                <a:latin typeface="Calibri" panose="020F0502020204030204" pitchFamily="34" charset="0"/>
                <a:cs typeface="Calibri" panose="020F0502020204030204" pitchFamily="34" charset="0"/>
              </a:rPr>
              <a:t>God’s love provides:</a:t>
            </a:r>
          </a:p>
          <a:p>
            <a:pPr lvl="1">
              <a:defRPr/>
            </a:pPr>
            <a:r>
              <a:rPr lang="en-US" sz="3000" dirty="0">
                <a:latin typeface="Calibri" panose="020F0502020204030204" pitchFamily="34" charset="0"/>
                <a:cs typeface="Calibri" panose="020F0502020204030204" pitchFamily="34" charset="0"/>
              </a:rPr>
              <a:t>Freedom from the bondage of sin.</a:t>
            </a:r>
          </a:p>
          <a:p>
            <a:pPr marL="457200" lvl="1" indent="0" algn="ctr">
              <a:buNone/>
              <a:defRPr/>
            </a:pPr>
            <a:r>
              <a:rPr lang="en-US" i="1" dirty="0">
                <a:latin typeface="Calibri" panose="020F0502020204030204" pitchFamily="34" charset="0"/>
                <a:cs typeface="Calibri" panose="020F0502020204030204" pitchFamily="34" charset="0"/>
              </a:rPr>
              <a:t>“But thanks be to God that though you were slaves of sin, you became obedient from the heart to that form of teaching to which you were committed, and having been freed from sin, you became slaves of righteousness.”</a:t>
            </a:r>
            <a:r>
              <a:rPr lang="en-US" dirty="0">
                <a:latin typeface="Calibri" panose="020F0502020204030204" pitchFamily="34" charset="0"/>
                <a:cs typeface="Calibri" panose="020F0502020204030204" pitchFamily="34" charset="0"/>
              </a:rPr>
              <a:t> </a:t>
            </a:r>
            <a:r>
              <a:rPr lang="en-US" b="1" dirty="0">
                <a:solidFill>
                  <a:srgbClr val="FF0000"/>
                </a:solidFill>
                <a:latin typeface="Calibri" panose="020F0502020204030204" pitchFamily="34" charset="0"/>
                <a:cs typeface="Calibri" panose="020F0502020204030204" pitchFamily="34" charset="0"/>
              </a:rPr>
              <a:t>(Romans 6:17-18)</a:t>
            </a:r>
          </a:p>
          <a:p>
            <a:pPr marL="457200" lvl="1" indent="0" algn="ctr">
              <a:buNone/>
              <a:defRPr/>
            </a:pPr>
            <a:r>
              <a:rPr lang="en-US" i="1" dirty="0">
                <a:latin typeface="Calibri" panose="020F0502020204030204" pitchFamily="34" charset="0"/>
                <a:cs typeface="Calibri" panose="020F0502020204030204" pitchFamily="34" charset="0"/>
              </a:rPr>
              <a:t>“Therefore there is now no condemnation for those who are in Christ Jesus. For the law of the Spirit of life in Christ Jesus has set you free from the law of sin and of death.”</a:t>
            </a:r>
            <a:r>
              <a:rPr lang="en-US" dirty="0">
                <a:latin typeface="Calibri" panose="020F0502020204030204" pitchFamily="34" charset="0"/>
                <a:cs typeface="Calibri" panose="020F0502020204030204" pitchFamily="34" charset="0"/>
              </a:rPr>
              <a:t> </a:t>
            </a:r>
            <a:r>
              <a:rPr lang="en-US" b="1" dirty="0">
                <a:solidFill>
                  <a:srgbClr val="FF0000"/>
                </a:solidFill>
                <a:latin typeface="Calibri" panose="020F0502020204030204" pitchFamily="34" charset="0"/>
                <a:cs typeface="Calibri" panose="020F0502020204030204" pitchFamily="34" charset="0"/>
              </a:rPr>
              <a:t>(Romans 8:1-2)</a:t>
            </a:r>
          </a:p>
        </p:txBody>
      </p:sp>
    </p:spTree>
    <p:extLst>
      <p:ext uri="{BB962C8B-B14F-4D97-AF65-F5344CB8AC3E}">
        <p14:creationId xmlns:p14="http://schemas.microsoft.com/office/powerpoint/2010/main" val="15781686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ACBCBC3A-E412-EF73-DD53-997F58686D95}"/>
              </a:ext>
            </a:extLst>
          </p:cNvPr>
          <p:cNvSpPr>
            <a:spLocks noGrp="1"/>
          </p:cNvSpPr>
          <p:nvPr>
            <p:ph type="title"/>
          </p:nvPr>
        </p:nvSpPr>
        <p:spPr>
          <a:xfrm>
            <a:off x="457200" y="274638"/>
            <a:ext cx="8229600" cy="639762"/>
          </a:xfrm>
          <a:solidFill>
            <a:schemeClr val="bg1">
              <a:lumMod val="60000"/>
              <a:lumOff val="40000"/>
            </a:schemeClr>
          </a:solidFill>
        </p:spPr>
        <p:txBody>
          <a:bodyPr/>
          <a:lstStyle/>
          <a:p>
            <a:pPr>
              <a:defRPr/>
            </a:pPr>
            <a:r>
              <a:rPr lang="en-US" dirty="0"/>
              <a:t>The Declarations God’s Love</a:t>
            </a:r>
          </a:p>
        </p:txBody>
      </p:sp>
      <p:sp>
        <p:nvSpPr>
          <p:cNvPr id="3" name="Content Placeholder 2">
            <a:extLst>
              <a:ext uri="{FF2B5EF4-FFF2-40B4-BE49-F238E27FC236}">
                <a16:creationId xmlns:a16="http://schemas.microsoft.com/office/drawing/2014/main" id="{F49280E1-79FC-D0C7-9581-027762EABAB4}"/>
              </a:ext>
            </a:extLst>
          </p:cNvPr>
          <p:cNvSpPr>
            <a:spLocks noGrp="1"/>
          </p:cNvSpPr>
          <p:nvPr>
            <p:ph idx="1"/>
          </p:nvPr>
        </p:nvSpPr>
        <p:spPr>
          <a:xfrm>
            <a:off x="114300" y="1143000"/>
            <a:ext cx="8915400" cy="5562600"/>
          </a:xfrm>
        </p:spPr>
        <p:txBody>
          <a:bodyPr/>
          <a:lstStyle/>
          <a:p>
            <a:pPr>
              <a:defRPr/>
            </a:pPr>
            <a:r>
              <a:rPr lang="en-US" b="1" dirty="0">
                <a:latin typeface="Calibri" panose="020F0502020204030204" pitchFamily="34" charset="0"/>
                <a:cs typeface="Calibri" panose="020F0502020204030204" pitchFamily="34" charset="0"/>
              </a:rPr>
              <a:t>1 John 3:1-3 </a:t>
            </a:r>
            <a:r>
              <a:rPr lang="en-US" dirty="0">
                <a:latin typeface="Calibri" panose="020F0502020204030204" pitchFamily="34" charset="0"/>
                <a:cs typeface="Calibri" panose="020F0502020204030204" pitchFamily="34" charset="0"/>
              </a:rPr>
              <a:t>declares the </a:t>
            </a:r>
            <a:r>
              <a:rPr lang="en-US" b="1" u="sng" dirty="0">
                <a:latin typeface="Calibri" panose="020F0502020204030204" pitchFamily="34" charset="0"/>
                <a:cs typeface="Calibri" panose="020F0502020204030204" pitchFamily="34" charset="0"/>
              </a:rPr>
              <a:t>REWARD</a:t>
            </a:r>
            <a:r>
              <a:rPr lang="en-US" dirty="0">
                <a:latin typeface="Calibri" panose="020F0502020204030204" pitchFamily="34" charset="0"/>
                <a:cs typeface="Calibri" panose="020F0502020204030204" pitchFamily="34" charset="0"/>
              </a:rPr>
              <a:t> of God’s love.</a:t>
            </a:r>
          </a:p>
          <a:p>
            <a:pPr marL="0" indent="0" algn="ctr">
              <a:buNone/>
              <a:defRPr/>
            </a:pPr>
            <a:r>
              <a:rPr lang="en-US" i="1" dirty="0">
                <a:latin typeface="Calibri" panose="020F0502020204030204" pitchFamily="34" charset="0"/>
                <a:cs typeface="Calibri" panose="020F0502020204030204" pitchFamily="34" charset="0"/>
              </a:rPr>
              <a:t>“See how great a love the Father has bestowed on us, that we would be called children of God; and such we are. For this reason the world does not know us, because it did not know Him. Beloved, now we are children of God, and it has not appeared as yet what we will be. We know that when He appears, we will be like Him, because we will see Him just as He is. And everyone who has this hope fixed on Him purifies himself, just as He is pure.”</a:t>
            </a:r>
            <a:br>
              <a:rPr lang="en-US" i="1" dirty="0">
                <a:latin typeface="Calibri" panose="020F0502020204030204" pitchFamily="34" charset="0"/>
                <a:cs typeface="Calibri" panose="020F0502020204030204" pitchFamily="34" charset="0"/>
              </a:rPr>
            </a:br>
            <a:r>
              <a:rPr lang="en-US" b="1" dirty="0">
                <a:solidFill>
                  <a:srgbClr val="FF0000"/>
                </a:solidFill>
                <a:latin typeface="Calibri" panose="020F0502020204030204" pitchFamily="34" charset="0"/>
                <a:cs typeface="Calibri" panose="020F0502020204030204" pitchFamily="34" charset="0"/>
              </a:rPr>
              <a:t>(1 John 3:1-3)</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A427A2-3319-AD61-AF1F-C8A9990DF537}"/>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A1F58727-4A97-4D23-C120-46A284A7AF97}"/>
              </a:ext>
            </a:extLst>
          </p:cNvPr>
          <p:cNvSpPr>
            <a:spLocks noGrp="1"/>
          </p:cNvSpPr>
          <p:nvPr>
            <p:ph type="subTitle" sz="quarter" idx="1"/>
          </p:nvPr>
        </p:nvSpPr>
        <p:spPr>
          <a:xfrm>
            <a:off x="323850" y="839134"/>
            <a:ext cx="8496300" cy="5943600"/>
          </a:xfrm>
        </p:spPr>
        <p:txBody>
          <a:bodyPr/>
          <a:lstStyle/>
          <a:p>
            <a:pPr>
              <a:defRPr/>
            </a:pPr>
            <a:r>
              <a:rPr lang="en-US" i="1" dirty="0">
                <a:latin typeface="Calibri" panose="020F0502020204030204" pitchFamily="34" charset="0"/>
                <a:cs typeface="Calibri" panose="020F0502020204030204" pitchFamily="34" charset="0"/>
              </a:rPr>
              <a:t>“No one has seen God at any time; if we love one another, God abides in us, and His love is perfected in us. By this we know that we abide in Him and He in us, because He has given us of His Spirit. We have seen and testify that the Father has sent the Son to be the Savior of the world. Whoever confesses that Jesus is the Son of God, God abides in him, and he in God. We have come to know and have believed the love which God has for us. God is love, and the one who abides in love abides in God, and God abides in him.”</a:t>
            </a:r>
            <a:r>
              <a:rPr lang="en-US" dirty="0">
                <a:latin typeface="Calibri" panose="020F0502020204030204" pitchFamily="34" charset="0"/>
                <a:cs typeface="Calibri" panose="020F0502020204030204" pitchFamily="34" charset="0"/>
              </a:rPr>
              <a:t> </a:t>
            </a:r>
            <a:br>
              <a:rPr lang="en-US" dirty="0">
                <a:latin typeface="Calibri" panose="020F0502020204030204" pitchFamily="34" charset="0"/>
                <a:cs typeface="Calibri" panose="020F0502020204030204" pitchFamily="34" charset="0"/>
              </a:rPr>
            </a:br>
            <a:r>
              <a:rPr lang="en-US" b="1" dirty="0">
                <a:solidFill>
                  <a:srgbClr val="FF0000"/>
                </a:solidFill>
                <a:latin typeface="Calibri" panose="020F0502020204030204" pitchFamily="34" charset="0"/>
                <a:cs typeface="Calibri" panose="020F0502020204030204" pitchFamily="34" charset="0"/>
              </a:rPr>
              <a:t>(1 John 4:12-16)</a:t>
            </a:r>
          </a:p>
        </p:txBody>
      </p:sp>
      <p:sp>
        <p:nvSpPr>
          <p:cNvPr id="2" name="Title 1">
            <a:extLst>
              <a:ext uri="{FF2B5EF4-FFF2-40B4-BE49-F238E27FC236}">
                <a16:creationId xmlns:a16="http://schemas.microsoft.com/office/drawing/2014/main" id="{CD0F3CD7-2FE1-D486-1189-4C50B320B9BF}"/>
              </a:ext>
            </a:extLst>
          </p:cNvPr>
          <p:cNvSpPr>
            <a:spLocks noGrp="1"/>
          </p:cNvSpPr>
          <p:nvPr>
            <p:ph type="ctrTitle" sz="quarter"/>
          </p:nvPr>
        </p:nvSpPr>
        <p:spPr>
          <a:xfrm>
            <a:off x="685800" y="76200"/>
            <a:ext cx="7772400" cy="701675"/>
          </a:xfrm>
          <a:solidFill>
            <a:schemeClr val="bg1">
              <a:lumMod val="60000"/>
              <a:lumOff val="40000"/>
            </a:schemeClr>
          </a:solidFill>
        </p:spPr>
        <p:txBody>
          <a:bodyPr/>
          <a:lstStyle/>
          <a:p>
            <a:pPr>
              <a:defRPr/>
            </a:pPr>
            <a:r>
              <a:rPr lang="en-US" sz="4400" dirty="0"/>
              <a:t>The Love Of God</a:t>
            </a:r>
          </a:p>
        </p:txBody>
      </p:sp>
    </p:spTree>
    <p:extLst>
      <p:ext uri="{BB962C8B-B14F-4D97-AF65-F5344CB8AC3E}">
        <p14:creationId xmlns:p14="http://schemas.microsoft.com/office/powerpoint/2010/main" val="295736542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5FAE48-7D72-EE92-1D98-B29415199106}"/>
            </a:ext>
          </a:extLst>
        </p:cNvPr>
        <p:cNvGrpSpPr/>
        <p:nvPr/>
      </p:nvGrpSpPr>
      <p:grpSpPr>
        <a:xfrm>
          <a:off x="0" y="0"/>
          <a:ext cx="0" cy="0"/>
          <a:chOff x="0" y="0"/>
          <a:chExt cx="0" cy="0"/>
        </a:xfrm>
      </p:grpSpPr>
      <p:sp>
        <p:nvSpPr>
          <p:cNvPr id="4" name="Title 1">
            <a:extLst>
              <a:ext uri="{FF2B5EF4-FFF2-40B4-BE49-F238E27FC236}">
                <a16:creationId xmlns:a16="http://schemas.microsoft.com/office/drawing/2014/main" id="{0EE6ACCB-C842-A2B6-EE09-B0252A5781F8}"/>
              </a:ext>
            </a:extLst>
          </p:cNvPr>
          <p:cNvSpPr>
            <a:spLocks noGrp="1"/>
          </p:cNvSpPr>
          <p:nvPr>
            <p:ph type="title"/>
          </p:nvPr>
        </p:nvSpPr>
        <p:spPr>
          <a:xfrm>
            <a:off x="457200" y="274638"/>
            <a:ext cx="8229600" cy="639762"/>
          </a:xfrm>
          <a:solidFill>
            <a:schemeClr val="bg1">
              <a:lumMod val="60000"/>
              <a:lumOff val="40000"/>
            </a:schemeClr>
          </a:solidFill>
        </p:spPr>
        <p:txBody>
          <a:bodyPr/>
          <a:lstStyle/>
          <a:p>
            <a:pPr>
              <a:defRPr/>
            </a:pPr>
            <a:r>
              <a:rPr lang="en-US" dirty="0"/>
              <a:t>The Declarations God’s Love</a:t>
            </a:r>
          </a:p>
        </p:txBody>
      </p:sp>
      <p:sp>
        <p:nvSpPr>
          <p:cNvPr id="3" name="Content Placeholder 2">
            <a:extLst>
              <a:ext uri="{FF2B5EF4-FFF2-40B4-BE49-F238E27FC236}">
                <a16:creationId xmlns:a16="http://schemas.microsoft.com/office/drawing/2014/main" id="{5ED5F74F-BF65-0793-7307-5CBBD6C3D3BE}"/>
              </a:ext>
            </a:extLst>
          </p:cNvPr>
          <p:cNvSpPr>
            <a:spLocks noGrp="1"/>
          </p:cNvSpPr>
          <p:nvPr>
            <p:ph idx="1"/>
          </p:nvPr>
        </p:nvSpPr>
        <p:spPr>
          <a:xfrm>
            <a:off x="152400" y="914400"/>
            <a:ext cx="8915400" cy="5715000"/>
          </a:xfrm>
        </p:spPr>
        <p:txBody>
          <a:bodyPr/>
          <a:lstStyle/>
          <a:p>
            <a:pPr>
              <a:defRPr/>
            </a:pPr>
            <a:r>
              <a:rPr lang="en-US" sz="3600" dirty="0">
                <a:latin typeface="Calibri" panose="020F0502020204030204" pitchFamily="34" charset="0"/>
                <a:cs typeface="Calibri" panose="020F0502020204030204" pitchFamily="34" charset="0"/>
              </a:rPr>
              <a:t>We are changed:</a:t>
            </a:r>
          </a:p>
          <a:p>
            <a:pPr lvl="1">
              <a:defRPr/>
            </a:pPr>
            <a:r>
              <a:rPr lang="en-US" sz="3000" dirty="0">
                <a:latin typeface="Calibri" panose="020F0502020204030204" pitchFamily="34" charset="0"/>
                <a:cs typeface="Calibri" panose="020F0502020204030204" pitchFamily="34" charset="0"/>
              </a:rPr>
              <a:t>From sinners into children of God:</a:t>
            </a:r>
          </a:p>
          <a:p>
            <a:pPr marL="457200" lvl="1" indent="0">
              <a:buNone/>
              <a:defRPr/>
            </a:pPr>
            <a:r>
              <a:rPr lang="en-US" sz="3000" i="1" dirty="0">
                <a:latin typeface="Calibri" panose="020F0502020204030204" pitchFamily="34" charset="0"/>
                <a:cs typeface="Calibri" panose="020F0502020204030204" pitchFamily="34" charset="0"/>
              </a:rPr>
              <a:t>“For all who are being led by the Spirit of God, these are sons of God. For you have not received a spirit of slavery leading to fear again, but you have received a spirit of adoption as sons by which we cry out, “Abba! Father!” The Spirit Himself testifies with our spirit that we are children of God, and if children, heirs also, heirs of God and fellow heirs with Christ, if indeed we suffer with Him so that we may also be glorified with Him.” </a:t>
            </a:r>
            <a:r>
              <a:rPr lang="en-US" sz="3000" b="1" dirty="0">
                <a:solidFill>
                  <a:srgbClr val="FF0000"/>
                </a:solidFill>
                <a:latin typeface="Calibri" panose="020F0502020204030204" pitchFamily="34" charset="0"/>
                <a:cs typeface="Calibri" panose="020F0502020204030204" pitchFamily="34" charset="0"/>
              </a:rPr>
              <a:t>(Romans 8:14-17)</a:t>
            </a:r>
          </a:p>
        </p:txBody>
      </p:sp>
    </p:spTree>
    <p:extLst>
      <p:ext uri="{BB962C8B-B14F-4D97-AF65-F5344CB8AC3E}">
        <p14:creationId xmlns:p14="http://schemas.microsoft.com/office/powerpoint/2010/main" val="11762824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A5C026-6ADE-7323-9AF3-A5C41FA95044}"/>
            </a:ext>
          </a:extLst>
        </p:cNvPr>
        <p:cNvGrpSpPr/>
        <p:nvPr/>
      </p:nvGrpSpPr>
      <p:grpSpPr>
        <a:xfrm>
          <a:off x="0" y="0"/>
          <a:ext cx="0" cy="0"/>
          <a:chOff x="0" y="0"/>
          <a:chExt cx="0" cy="0"/>
        </a:xfrm>
      </p:grpSpPr>
      <p:sp>
        <p:nvSpPr>
          <p:cNvPr id="4" name="Title 1">
            <a:extLst>
              <a:ext uri="{FF2B5EF4-FFF2-40B4-BE49-F238E27FC236}">
                <a16:creationId xmlns:a16="http://schemas.microsoft.com/office/drawing/2014/main" id="{500EB266-C802-2070-2DB5-BD6AA79A811F}"/>
              </a:ext>
            </a:extLst>
          </p:cNvPr>
          <p:cNvSpPr>
            <a:spLocks noGrp="1"/>
          </p:cNvSpPr>
          <p:nvPr>
            <p:ph type="title"/>
          </p:nvPr>
        </p:nvSpPr>
        <p:spPr>
          <a:xfrm>
            <a:off x="457200" y="274638"/>
            <a:ext cx="8229600" cy="639762"/>
          </a:xfrm>
          <a:solidFill>
            <a:schemeClr val="bg1">
              <a:lumMod val="60000"/>
              <a:lumOff val="40000"/>
            </a:schemeClr>
          </a:solidFill>
        </p:spPr>
        <p:txBody>
          <a:bodyPr/>
          <a:lstStyle/>
          <a:p>
            <a:pPr>
              <a:defRPr/>
            </a:pPr>
            <a:r>
              <a:rPr lang="en-US" dirty="0"/>
              <a:t>The Declarations God’s Love</a:t>
            </a:r>
          </a:p>
        </p:txBody>
      </p:sp>
      <p:sp>
        <p:nvSpPr>
          <p:cNvPr id="3" name="Content Placeholder 2">
            <a:extLst>
              <a:ext uri="{FF2B5EF4-FFF2-40B4-BE49-F238E27FC236}">
                <a16:creationId xmlns:a16="http://schemas.microsoft.com/office/drawing/2014/main" id="{FE6836E2-679D-230B-A8B0-6CD4A2D6514A}"/>
              </a:ext>
            </a:extLst>
          </p:cNvPr>
          <p:cNvSpPr>
            <a:spLocks noGrp="1"/>
          </p:cNvSpPr>
          <p:nvPr>
            <p:ph idx="1"/>
          </p:nvPr>
        </p:nvSpPr>
        <p:spPr>
          <a:xfrm>
            <a:off x="114300" y="838200"/>
            <a:ext cx="8915400" cy="6019800"/>
          </a:xfrm>
        </p:spPr>
        <p:txBody>
          <a:bodyPr/>
          <a:lstStyle/>
          <a:p>
            <a:pPr>
              <a:defRPr/>
            </a:pPr>
            <a:r>
              <a:rPr lang="en-US" dirty="0">
                <a:latin typeface="Calibri" panose="020F0502020204030204" pitchFamily="34" charset="0"/>
                <a:cs typeface="Calibri" panose="020F0502020204030204" pitchFamily="34" charset="0"/>
              </a:rPr>
              <a:t>We are changed:</a:t>
            </a:r>
          </a:p>
          <a:p>
            <a:pPr lvl="1">
              <a:defRPr/>
            </a:pPr>
            <a:r>
              <a:rPr lang="en-US" sz="3000" dirty="0">
                <a:latin typeface="Calibri" panose="020F0502020204030204" pitchFamily="34" charset="0"/>
                <a:cs typeface="Calibri" panose="020F0502020204030204" pitchFamily="34" charset="0"/>
              </a:rPr>
              <a:t>From prisoners in the domain of darkness into citizens of the kingdom of Jesus Christ:</a:t>
            </a:r>
          </a:p>
          <a:p>
            <a:pPr marL="457200" lvl="1" indent="0" algn="ctr">
              <a:buNone/>
              <a:defRPr/>
            </a:pPr>
            <a:r>
              <a:rPr lang="en-US" i="1" dirty="0">
                <a:latin typeface="Calibri" panose="020F0502020204030204" pitchFamily="34" charset="0"/>
                <a:cs typeface="Calibri" panose="020F0502020204030204" pitchFamily="34" charset="0"/>
              </a:rPr>
              <a:t>“For He rescued us from the domain of darkness, and transferred us to the kingdom of His beloved Son, in whom we have redemption, the forgiveness of sins.” </a:t>
            </a:r>
            <a:r>
              <a:rPr lang="en-US" b="1" dirty="0">
                <a:solidFill>
                  <a:srgbClr val="FF0000"/>
                </a:solidFill>
                <a:latin typeface="Calibri" panose="020F0502020204030204" pitchFamily="34" charset="0"/>
                <a:cs typeface="Calibri" panose="020F0502020204030204" pitchFamily="34" charset="0"/>
              </a:rPr>
              <a:t>(Colossians 1:13-14)</a:t>
            </a:r>
          </a:p>
          <a:p>
            <a:pPr marL="457200" lvl="1" indent="0" algn="ctr">
              <a:buNone/>
              <a:defRPr/>
            </a:pPr>
            <a:r>
              <a:rPr lang="en-US" i="1" dirty="0">
                <a:latin typeface="Calibri" panose="020F0502020204030204" pitchFamily="34" charset="0"/>
                <a:cs typeface="Calibri" panose="020F0502020204030204" pitchFamily="34" charset="0"/>
              </a:rPr>
              <a:t>“For our citizenship is in heaven, from which also we eagerly wait for a Savior, the Lord Jesus Christ; who will transform the body of our humble state into conformity with the body of His glory, by the exertion of the power that He has even to subject all things to Himself.” </a:t>
            </a:r>
            <a:r>
              <a:rPr lang="en-US" b="1" dirty="0">
                <a:solidFill>
                  <a:srgbClr val="FF0000"/>
                </a:solidFill>
                <a:latin typeface="Calibri" panose="020F0502020204030204" pitchFamily="34" charset="0"/>
                <a:cs typeface="Calibri" panose="020F0502020204030204" pitchFamily="34" charset="0"/>
              </a:rPr>
              <a:t>(Philippians 3:20-21)</a:t>
            </a:r>
          </a:p>
        </p:txBody>
      </p:sp>
    </p:spTree>
    <p:extLst>
      <p:ext uri="{BB962C8B-B14F-4D97-AF65-F5344CB8AC3E}">
        <p14:creationId xmlns:p14="http://schemas.microsoft.com/office/powerpoint/2010/main" val="34228569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429015-5D72-1577-EDCB-D93C1D8F49B8}"/>
              </a:ext>
            </a:extLst>
          </p:cNvPr>
          <p:cNvSpPr>
            <a:spLocks noGrp="1"/>
          </p:cNvSpPr>
          <p:nvPr>
            <p:ph type="title"/>
          </p:nvPr>
        </p:nvSpPr>
        <p:spPr>
          <a:xfrm>
            <a:off x="457200" y="274638"/>
            <a:ext cx="8229600" cy="715962"/>
          </a:xfrm>
          <a:solidFill>
            <a:schemeClr val="bg1">
              <a:lumMod val="60000"/>
              <a:lumOff val="40000"/>
            </a:schemeClr>
          </a:solidFill>
        </p:spPr>
        <p:txBody>
          <a:bodyPr/>
          <a:lstStyle/>
          <a:p>
            <a:pPr>
              <a:defRPr/>
            </a:pPr>
            <a:r>
              <a:rPr lang="en-US" dirty="0"/>
              <a:t>Motives Of Love</a:t>
            </a:r>
          </a:p>
        </p:txBody>
      </p:sp>
      <p:sp>
        <p:nvSpPr>
          <p:cNvPr id="3" name="Content Placeholder 2">
            <a:extLst>
              <a:ext uri="{FF2B5EF4-FFF2-40B4-BE49-F238E27FC236}">
                <a16:creationId xmlns:a16="http://schemas.microsoft.com/office/drawing/2014/main" id="{F99C90BA-1F4B-864F-65A1-2CAC6A919FAC}"/>
              </a:ext>
            </a:extLst>
          </p:cNvPr>
          <p:cNvSpPr>
            <a:spLocks noGrp="1"/>
          </p:cNvSpPr>
          <p:nvPr>
            <p:ph idx="1"/>
          </p:nvPr>
        </p:nvSpPr>
        <p:spPr/>
        <p:txBody>
          <a:bodyPr/>
          <a:lstStyle/>
          <a:p>
            <a:pPr>
              <a:defRPr/>
            </a:pPr>
            <a:r>
              <a:rPr lang="en-US" sz="3600" b="1" u="sng" dirty="0">
                <a:latin typeface="Calibri" panose="020F0502020204030204" pitchFamily="34" charset="0"/>
                <a:cs typeface="Calibri" panose="020F0502020204030204" pitchFamily="34" charset="0"/>
              </a:rPr>
              <a:t>Admiration</a:t>
            </a:r>
            <a:r>
              <a:rPr lang="en-US" sz="3600" dirty="0">
                <a:latin typeface="Calibri" panose="020F0502020204030204" pitchFamily="34" charset="0"/>
                <a:cs typeface="Calibri" panose="020F0502020204030204" pitchFamily="34" charset="0"/>
              </a:rPr>
              <a:t>. </a:t>
            </a:r>
          </a:p>
          <a:p>
            <a:pPr lvl="1">
              <a:defRPr/>
            </a:pPr>
            <a:r>
              <a:rPr lang="en-US" sz="3200" dirty="0">
                <a:latin typeface="Calibri" panose="020F0502020204030204" pitchFamily="34" charset="0"/>
                <a:cs typeface="Calibri" panose="020F0502020204030204" pitchFamily="34" charset="0"/>
              </a:rPr>
              <a:t>This was not what motivated God’s love for man. </a:t>
            </a:r>
            <a:r>
              <a:rPr lang="en-US" sz="3200" b="1" dirty="0">
                <a:solidFill>
                  <a:srgbClr val="FF0000"/>
                </a:solidFill>
                <a:latin typeface="Calibri" panose="020F0502020204030204" pitchFamily="34" charset="0"/>
                <a:cs typeface="Calibri" panose="020F0502020204030204" pitchFamily="34" charset="0"/>
              </a:rPr>
              <a:t>Genesis 6:5; Romans 1:28-32</a:t>
            </a:r>
          </a:p>
          <a:p>
            <a:pPr lvl="1">
              <a:defRPr/>
            </a:pPr>
            <a:r>
              <a:rPr lang="en-US" sz="3200" dirty="0">
                <a:latin typeface="Calibri" panose="020F0502020204030204" pitchFamily="34" charset="0"/>
                <a:cs typeface="Calibri" panose="020F0502020204030204" pitchFamily="34" charset="0"/>
              </a:rPr>
              <a:t>This is a motive that causes us to love God. </a:t>
            </a:r>
            <a:br>
              <a:rPr lang="en-US" sz="3200" dirty="0">
                <a:latin typeface="Calibri" panose="020F0502020204030204" pitchFamily="34" charset="0"/>
                <a:cs typeface="Calibri" panose="020F0502020204030204" pitchFamily="34" charset="0"/>
              </a:rPr>
            </a:br>
            <a:r>
              <a:rPr lang="en-US" sz="3200" b="1" dirty="0">
                <a:solidFill>
                  <a:srgbClr val="FF0000"/>
                </a:solidFill>
                <a:latin typeface="Calibri" panose="020F0502020204030204" pitchFamily="34" charset="0"/>
                <a:cs typeface="Calibri" panose="020F0502020204030204" pitchFamily="34" charset="0"/>
              </a:rPr>
              <a:t>1 John 4:19; Titus 3:3-7</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17EEB7-F19D-1A58-5DF1-6D7E3BC6D88A}"/>
              </a:ext>
            </a:extLst>
          </p:cNvPr>
          <p:cNvSpPr>
            <a:spLocks noGrp="1"/>
          </p:cNvSpPr>
          <p:nvPr>
            <p:ph type="title"/>
          </p:nvPr>
        </p:nvSpPr>
        <p:spPr>
          <a:xfrm>
            <a:off x="457200" y="274638"/>
            <a:ext cx="8229600" cy="715962"/>
          </a:xfrm>
          <a:solidFill>
            <a:schemeClr val="bg1">
              <a:lumMod val="60000"/>
              <a:lumOff val="40000"/>
            </a:schemeClr>
          </a:solidFill>
        </p:spPr>
        <p:txBody>
          <a:bodyPr/>
          <a:lstStyle/>
          <a:p>
            <a:pPr>
              <a:defRPr/>
            </a:pPr>
            <a:r>
              <a:rPr lang="en-US" dirty="0"/>
              <a:t>Motives Of Love</a:t>
            </a:r>
          </a:p>
        </p:txBody>
      </p:sp>
      <p:sp>
        <p:nvSpPr>
          <p:cNvPr id="3" name="Content Placeholder 2">
            <a:extLst>
              <a:ext uri="{FF2B5EF4-FFF2-40B4-BE49-F238E27FC236}">
                <a16:creationId xmlns:a16="http://schemas.microsoft.com/office/drawing/2014/main" id="{78D63269-F5B9-4C4D-6B15-A9D020EC6A2E}"/>
              </a:ext>
            </a:extLst>
          </p:cNvPr>
          <p:cNvSpPr>
            <a:spLocks noGrp="1"/>
          </p:cNvSpPr>
          <p:nvPr>
            <p:ph idx="1"/>
          </p:nvPr>
        </p:nvSpPr>
        <p:spPr>
          <a:xfrm>
            <a:off x="228600" y="1066800"/>
            <a:ext cx="8686800" cy="5715000"/>
          </a:xfrm>
        </p:spPr>
        <p:txBody>
          <a:bodyPr/>
          <a:lstStyle/>
          <a:p>
            <a:pPr>
              <a:defRPr/>
            </a:pPr>
            <a:r>
              <a:rPr lang="en-US" sz="3600" b="1" u="sng" dirty="0">
                <a:latin typeface="Calibri" panose="020F0502020204030204" pitchFamily="34" charset="0"/>
                <a:cs typeface="Calibri" panose="020F0502020204030204" pitchFamily="34" charset="0"/>
              </a:rPr>
              <a:t>Gratitude</a:t>
            </a:r>
            <a:r>
              <a:rPr lang="en-US" sz="3600" dirty="0">
                <a:latin typeface="Calibri" panose="020F0502020204030204" pitchFamily="34" charset="0"/>
                <a:cs typeface="Calibri" panose="020F0502020204030204" pitchFamily="34" charset="0"/>
              </a:rPr>
              <a:t>.</a:t>
            </a:r>
          </a:p>
          <a:p>
            <a:pPr lvl="1">
              <a:defRPr/>
            </a:pPr>
            <a:r>
              <a:rPr lang="en-US" sz="3200" dirty="0">
                <a:latin typeface="Calibri" panose="020F0502020204030204" pitchFamily="34" charset="0"/>
                <a:cs typeface="Calibri" panose="020F0502020204030204" pitchFamily="34" charset="0"/>
              </a:rPr>
              <a:t>This was not what motivated God to love us. </a:t>
            </a:r>
            <a:r>
              <a:rPr lang="en-US" sz="3200" b="1" dirty="0">
                <a:solidFill>
                  <a:srgbClr val="FF0000"/>
                </a:solidFill>
                <a:latin typeface="Calibri" panose="020F0502020204030204" pitchFamily="34" charset="0"/>
                <a:cs typeface="Calibri" panose="020F0502020204030204" pitchFamily="34" charset="0"/>
              </a:rPr>
              <a:t>Romans 3:23</a:t>
            </a:r>
          </a:p>
          <a:p>
            <a:pPr lvl="1">
              <a:defRPr/>
            </a:pPr>
            <a:r>
              <a:rPr lang="en-US" sz="3200" dirty="0">
                <a:latin typeface="Calibri" panose="020F0502020204030204" pitchFamily="34" charset="0"/>
                <a:cs typeface="Calibri" panose="020F0502020204030204" pitchFamily="34" charset="0"/>
              </a:rPr>
              <a:t>Man’s love for God should be motivated by what God has done for us. </a:t>
            </a:r>
            <a:r>
              <a:rPr lang="en-US" sz="3200" b="1" dirty="0">
                <a:solidFill>
                  <a:srgbClr val="FF0000"/>
                </a:solidFill>
                <a:latin typeface="Calibri" panose="020F0502020204030204" pitchFamily="34" charset="0"/>
                <a:cs typeface="Calibri" panose="020F0502020204030204" pitchFamily="34" charset="0"/>
              </a:rPr>
              <a:t>Colossians 3:15; Romans 1:21</a:t>
            </a:r>
          </a:p>
          <a:p>
            <a:pPr lvl="1">
              <a:defRPr/>
            </a:pPr>
            <a:r>
              <a:rPr lang="en-US" sz="3200" b="1" dirty="0">
                <a:solidFill>
                  <a:srgbClr val="FF0000"/>
                </a:solidFill>
                <a:latin typeface="Calibri" panose="020F0502020204030204" pitchFamily="34" charset="0"/>
                <a:cs typeface="Calibri" panose="020F0502020204030204" pitchFamily="34" charset="0"/>
              </a:rPr>
              <a:t>Psalm 118:19-21; 28-29</a:t>
            </a:r>
          </a:p>
          <a:p>
            <a:pPr lvl="1">
              <a:defRPr/>
            </a:pPr>
            <a:r>
              <a:rPr lang="en-US" sz="3200" b="1" dirty="0">
                <a:solidFill>
                  <a:srgbClr val="FF0000"/>
                </a:solidFill>
                <a:latin typeface="Calibri" panose="020F0502020204030204" pitchFamily="34" charset="0"/>
                <a:cs typeface="Calibri" panose="020F0502020204030204" pitchFamily="34" charset="0"/>
              </a:rPr>
              <a:t>Psalm 136:1-3; 26</a:t>
            </a:r>
          </a:p>
          <a:p>
            <a:pPr lvl="1">
              <a:defRPr/>
            </a:pPr>
            <a:r>
              <a:rPr lang="en-US" sz="3200" b="1" dirty="0">
                <a:solidFill>
                  <a:srgbClr val="FF0000"/>
                </a:solidFill>
                <a:latin typeface="Calibri" panose="020F0502020204030204" pitchFamily="34" charset="0"/>
                <a:cs typeface="Calibri" panose="020F0502020204030204" pitchFamily="34" charset="0"/>
              </a:rPr>
              <a:t>Psalm 138:1-4</a:t>
            </a:r>
          </a:p>
          <a:p>
            <a:pPr lvl="1">
              <a:defRPr/>
            </a:pPr>
            <a:r>
              <a:rPr lang="en-US" sz="3200" b="1" dirty="0">
                <a:solidFill>
                  <a:srgbClr val="FF0000"/>
                </a:solidFill>
                <a:latin typeface="Calibri" panose="020F0502020204030204" pitchFamily="34" charset="0"/>
                <a:cs typeface="Calibri" panose="020F0502020204030204" pitchFamily="34" charset="0"/>
              </a:rPr>
              <a:t>Psalm 139:14</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76CFFE-3EE0-321D-9509-B498330E2624}"/>
              </a:ext>
            </a:extLst>
          </p:cNvPr>
          <p:cNvSpPr>
            <a:spLocks noGrp="1"/>
          </p:cNvSpPr>
          <p:nvPr>
            <p:ph type="title"/>
          </p:nvPr>
        </p:nvSpPr>
        <p:spPr>
          <a:xfrm>
            <a:off x="457200" y="274638"/>
            <a:ext cx="8229600" cy="639762"/>
          </a:xfrm>
          <a:solidFill>
            <a:schemeClr val="bg1">
              <a:lumMod val="60000"/>
              <a:lumOff val="40000"/>
            </a:schemeClr>
          </a:solidFill>
        </p:spPr>
        <p:txBody>
          <a:bodyPr/>
          <a:lstStyle/>
          <a:p>
            <a:pPr>
              <a:defRPr/>
            </a:pPr>
            <a:r>
              <a:rPr lang="en-US" dirty="0"/>
              <a:t>Motives Of Love</a:t>
            </a:r>
          </a:p>
        </p:txBody>
      </p:sp>
      <p:sp>
        <p:nvSpPr>
          <p:cNvPr id="3" name="Content Placeholder 2">
            <a:extLst>
              <a:ext uri="{FF2B5EF4-FFF2-40B4-BE49-F238E27FC236}">
                <a16:creationId xmlns:a16="http://schemas.microsoft.com/office/drawing/2014/main" id="{C0BECAF5-342D-A7F6-3034-D2C9CEC70C82}"/>
              </a:ext>
            </a:extLst>
          </p:cNvPr>
          <p:cNvSpPr>
            <a:spLocks noGrp="1"/>
          </p:cNvSpPr>
          <p:nvPr>
            <p:ph idx="1"/>
          </p:nvPr>
        </p:nvSpPr>
        <p:spPr/>
        <p:txBody>
          <a:bodyPr/>
          <a:lstStyle/>
          <a:p>
            <a:pPr>
              <a:defRPr/>
            </a:pPr>
            <a:r>
              <a:rPr lang="en-US" sz="3600" b="1" u="sng" dirty="0">
                <a:latin typeface="Calibri" panose="020F0502020204030204" pitchFamily="34" charset="0"/>
                <a:cs typeface="Calibri" panose="020F0502020204030204" pitchFamily="34" charset="0"/>
              </a:rPr>
              <a:t>Pity</a:t>
            </a:r>
            <a:r>
              <a:rPr lang="en-US" sz="3600" dirty="0">
                <a:latin typeface="Calibri" panose="020F0502020204030204" pitchFamily="34" charset="0"/>
                <a:cs typeface="Calibri" panose="020F0502020204030204" pitchFamily="34" charset="0"/>
              </a:rPr>
              <a:t>.</a:t>
            </a:r>
          </a:p>
          <a:p>
            <a:pPr lvl="1">
              <a:defRPr/>
            </a:pPr>
            <a:r>
              <a:rPr lang="en-US" sz="3200" dirty="0">
                <a:latin typeface="Calibri" panose="020F0502020204030204" pitchFamily="34" charset="0"/>
                <a:cs typeface="Calibri" panose="020F0502020204030204" pitchFamily="34" charset="0"/>
              </a:rPr>
              <a:t>This was a motive for God to love us. </a:t>
            </a:r>
            <a:br>
              <a:rPr lang="en-US" sz="3200" dirty="0">
                <a:latin typeface="Calibri" panose="020F0502020204030204" pitchFamily="34" charset="0"/>
                <a:cs typeface="Calibri" panose="020F0502020204030204" pitchFamily="34" charset="0"/>
              </a:rPr>
            </a:br>
            <a:r>
              <a:rPr lang="en-US" sz="3200" b="1" dirty="0">
                <a:solidFill>
                  <a:srgbClr val="FF0000"/>
                </a:solidFill>
                <a:latin typeface="Calibri" panose="020F0502020204030204" pitchFamily="34" charset="0"/>
                <a:cs typeface="Calibri" panose="020F0502020204030204" pitchFamily="34" charset="0"/>
              </a:rPr>
              <a:t>Proverbs 14:12; Isaiah 55:8-9; </a:t>
            </a:r>
            <a:br>
              <a:rPr lang="en-US" sz="3200" b="1" dirty="0">
                <a:solidFill>
                  <a:srgbClr val="FF0000"/>
                </a:solidFill>
                <a:latin typeface="Calibri" panose="020F0502020204030204" pitchFamily="34" charset="0"/>
                <a:cs typeface="Calibri" panose="020F0502020204030204" pitchFamily="34" charset="0"/>
              </a:rPr>
            </a:br>
            <a:r>
              <a:rPr lang="en-US" sz="3200" b="1" dirty="0">
                <a:solidFill>
                  <a:srgbClr val="FF0000"/>
                </a:solidFill>
                <a:latin typeface="Calibri" panose="020F0502020204030204" pitchFamily="34" charset="0"/>
                <a:cs typeface="Calibri" panose="020F0502020204030204" pitchFamily="34" charset="0"/>
              </a:rPr>
              <a:t>Ephesians 2:1-10</a:t>
            </a:r>
          </a:p>
          <a:p>
            <a:pPr lvl="1">
              <a:defRPr/>
            </a:pPr>
            <a:r>
              <a:rPr lang="en-US" sz="3200" dirty="0">
                <a:latin typeface="Calibri" panose="020F0502020204030204" pitchFamily="34" charset="0"/>
                <a:cs typeface="Calibri" panose="020F0502020204030204" pitchFamily="34" charset="0"/>
              </a:rPr>
              <a:t>It is not a motive for our love for God!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DF1DD3-A9AE-9429-FCF2-B30FEBB045B7}"/>
              </a:ext>
            </a:extLst>
          </p:cNvPr>
          <p:cNvSpPr>
            <a:spLocks noGrp="1"/>
          </p:cNvSpPr>
          <p:nvPr>
            <p:ph type="title"/>
          </p:nvPr>
        </p:nvSpPr>
        <p:spPr>
          <a:xfrm>
            <a:off x="457200" y="274638"/>
            <a:ext cx="8229600" cy="715962"/>
          </a:xfrm>
          <a:solidFill>
            <a:schemeClr val="bg1">
              <a:lumMod val="60000"/>
              <a:lumOff val="40000"/>
            </a:schemeClr>
          </a:solidFill>
        </p:spPr>
        <p:txBody>
          <a:bodyPr/>
          <a:lstStyle/>
          <a:p>
            <a:pPr>
              <a:defRPr/>
            </a:pPr>
            <a:r>
              <a:rPr lang="en-US" dirty="0"/>
              <a:t>Obligations Of Love</a:t>
            </a:r>
          </a:p>
        </p:txBody>
      </p:sp>
      <p:sp>
        <p:nvSpPr>
          <p:cNvPr id="3" name="Content Placeholder 2">
            <a:extLst>
              <a:ext uri="{FF2B5EF4-FFF2-40B4-BE49-F238E27FC236}">
                <a16:creationId xmlns:a16="http://schemas.microsoft.com/office/drawing/2014/main" id="{CB23CB73-CDE6-2B24-AAA9-708D8ADCC68A}"/>
              </a:ext>
            </a:extLst>
          </p:cNvPr>
          <p:cNvSpPr>
            <a:spLocks noGrp="1"/>
          </p:cNvSpPr>
          <p:nvPr>
            <p:ph idx="1"/>
          </p:nvPr>
        </p:nvSpPr>
        <p:spPr>
          <a:xfrm>
            <a:off x="457200" y="1027471"/>
            <a:ext cx="8229600" cy="5715000"/>
          </a:xfrm>
        </p:spPr>
        <p:txBody>
          <a:bodyPr/>
          <a:lstStyle/>
          <a:p>
            <a:pPr>
              <a:defRPr/>
            </a:pPr>
            <a:r>
              <a:rPr lang="en-US" sz="3600" dirty="0">
                <a:latin typeface="Calibri" panose="020F0502020204030204" pitchFamily="34" charset="0"/>
                <a:cs typeface="Calibri" panose="020F0502020204030204" pitchFamily="34" charset="0"/>
              </a:rPr>
              <a:t>God is not obligated to man. </a:t>
            </a:r>
            <a:r>
              <a:rPr lang="en-US" sz="3200" b="1" dirty="0">
                <a:solidFill>
                  <a:srgbClr val="FF0000"/>
                </a:solidFill>
                <a:latin typeface="Calibri" panose="020F0502020204030204" pitchFamily="34" charset="0"/>
                <a:cs typeface="Calibri" panose="020F0502020204030204" pitchFamily="34" charset="0"/>
              </a:rPr>
              <a:t>Isaiah 29:16</a:t>
            </a:r>
          </a:p>
          <a:p>
            <a:pPr>
              <a:defRPr/>
            </a:pPr>
            <a:r>
              <a:rPr lang="en-US" sz="3600" dirty="0">
                <a:latin typeface="Calibri" panose="020F0502020204030204" pitchFamily="34" charset="0"/>
                <a:cs typeface="Calibri" panose="020F0502020204030204" pitchFamily="34" charset="0"/>
              </a:rPr>
              <a:t>What obligations must we assume if we love God?</a:t>
            </a:r>
          </a:p>
          <a:p>
            <a:pPr marL="971550" lvl="1" indent="-514350">
              <a:buNone/>
              <a:defRPr/>
            </a:pPr>
            <a:r>
              <a:rPr lang="en-US" sz="3200" dirty="0">
                <a:latin typeface="Calibri" panose="020F0502020204030204" pitchFamily="34" charset="0"/>
                <a:cs typeface="Calibri" panose="020F0502020204030204" pitchFamily="34" charset="0"/>
              </a:rPr>
              <a:t>1. We must live for Christ. </a:t>
            </a:r>
            <a:r>
              <a:rPr lang="en-US" sz="3200" b="1" dirty="0">
                <a:solidFill>
                  <a:srgbClr val="FF0000"/>
                </a:solidFill>
                <a:latin typeface="Calibri" panose="020F0502020204030204" pitchFamily="34" charset="0"/>
                <a:cs typeface="Calibri" panose="020F0502020204030204" pitchFamily="34" charset="0"/>
              </a:rPr>
              <a:t>Galatians 2:20; </a:t>
            </a:r>
            <a:br>
              <a:rPr lang="en-US" sz="3200" dirty="0">
                <a:solidFill>
                  <a:srgbClr val="FFFF00"/>
                </a:solidFill>
                <a:latin typeface="Calibri" panose="020F0502020204030204" pitchFamily="34" charset="0"/>
                <a:cs typeface="Calibri" panose="020F0502020204030204" pitchFamily="34" charset="0"/>
              </a:rPr>
            </a:br>
            <a:r>
              <a:rPr lang="en-US" sz="3200" b="1" dirty="0">
                <a:solidFill>
                  <a:srgbClr val="FF0000"/>
                </a:solidFill>
                <a:latin typeface="Calibri" panose="020F0502020204030204" pitchFamily="34" charset="0"/>
                <a:cs typeface="Calibri" panose="020F0502020204030204" pitchFamily="34" charset="0"/>
              </a:rPr>
              <a:t>2 Corinthians 5:14-15; Matthew 6:33</a:t>
            </a:r>
          </a:p>
          <a:p>
            <a:pPr marL="971550" lvl="1" indent="-514350">
              <a:buFont typeface="Wingdings" panose="05000000000000000000" pitchFamily="2" charset="2"/>
              <a:buNone/>
              <a:defRPr/>
            </a:pPr>
            <a:r>
              <a:rPr lang="en-US" sz="3200" dirty="0">
                <a:latin typeface="Calibri" panose="020F0502020204030204" pitchFamily="34" charset="0"/>
                <a:cs typeface="Calibri" panose="020F0502020204030204" pitchFamily="34" charset="0"/>
              </a:rPr>
              <a:t>2. We must love one another. </a:t>
            </a:r>
            <a:br>
              <a:rPr lang="en-US" sz="3200" dirty="0">
                <a:latin typeface="Calibri" panose="020F0502020204030204" pitchFamily="34" charset="0"/>
                <a:cs typeface="Calibri" panose="020F0502020204030204" pitchFamily="34" charset="0"/>
              </a:rPr>
            </a:br>
            <a:r>
              <a:rPr lang="en-US" sz="3200" b="1" dirty="0">
                <a:solidFill>
                  <a:srgbClr val="FF0000"/>
                </a:solidFill>
                <a:latin typeface="Calibri" panose="020F0502020204030204" pitchFamily="34" charset="0"/>
                <a:cs typeface="Calibri" panose="020F0502020204030204" pitchFamily="34" charset="0"/>
              </a:rPr>
              <a:t>John 13:34-35</a:t>
            </a:r>
          </a:p>
          <a:p>
            <a:pPr marL="971550" lvl="1" indent="-514350">
              <a:buFont typeface="Wingdings" panose="05000000000000000000" pitchFamily="2" charset="2"/>
              <a:buNone/>
              <a:defRPr/>
            </a:pPr>
            <a:r>
              <a:rPr lang="en-US" sz="3200" dirty="0">
                <a:latin typeface="Calibri" panose="020F0502020204030204" pitchFamily="34" charset="0"/>
                <a:cs typeface="Calibri" panose="020F0502020204030204" pitchFamily="34" charset="0"/>
              </a:rPr>
              <a:t>3. We must obey his commandments. </a:t>
            </a:r>
            <a:br>
              <a:rPr lang="en-US" sz="3200" dirty="0">
                <a:latin typeface="Calibri" panose="020F0502020204030204" pitchFamily="34" charset="0"/>
                <a:cs typeface="Calibri" panose="020F0502020204030204" pitchFamily="34" charset="0"/>
              </a:rPr>
            </a:br>
            <a:r>
              <a:rPr lang="en-US" sz="3200" b="1" dirty="0">
                <a:solidFill>
                  <a:srgbClr val="FF0000"/>
                </a:solidFill>
                <a:latin typeface="Calibri" panose="020F0502020204030204" pitchFamily="34" charset="0"/>
                <a:cs typeface="Calibri" panose="020F0502020204030204" pitchFamily="34" charset="0"/>
              </a:rPr>
              <a:t>John 14:15; 21-24</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FB31BD-96CD-A1CD-5322-04B45294757D}"/>
              </a:ext>
            </a:extLst>
          </p:cNvPr>
          <p:cNvSpPr>
            <a:spLocks noGrp="1"/>
          </p:cNvSpPr>
          <p:nvPr>
            <p:ph type="title"/>
          </p:nvPr>
        </p:nvSpPr>
        <p:spPr>
          <a:xfrm>
            <a:off x="457200" y="274638"/>
            <a:ext cx="8229600" cy="715962"/>
          </a:xfrm>
          <a:solidFill>
            <a:schemeClr val="bg1">
              <a:lumMod val="60000"/>
              <a:lumOff val="40000"/>
            </a:schemeClr>
          </a:solidFill>
        </p:spPr>
        <p:txBody>
          <a:bodyPr/>
          <a:lstStyle/>
          <a:p>
            <a:pPr>
              <a:defRPr/>
            </a:pPr>
            <a:r>
              <a:rPr lang="en-US" dirty="0"/>
              <a:t>God’s Plan of Salvation</a:t>
            </a:r>
          </a:p>
        </p:txBody>
      </p:sp>
      <p:sp>
        <p:nvSpPr>
          <p:cNvPr id="3" name="Content Placeholder 2">
            <a:extLst>
              <a:ext uri="{FF2B5EF4-FFF2-40B4-BE49-F238E27FC236}">
                <a16:creationId xmlns:a16="http://schemas.microsoft.com/office/drawing/2014/main" id="{D721B2D5-079E-B05F-454B-C76DA8B0F5CD}"/>
              </a:ext>
            </a:extLst>
          </p:cNvPr>
          <p:cNvSpPr>
            <a:spLocks noGrp="1"/>
          </p:cNvSpPr>
          <p:nvPr>
            <p:ph idx="1"/>
          </p:nvPr>
        </p:nvSpPr>
        <p:spPr>
          <a:xfrm>
            <a:off x="76200" y="1066800"/>
            <a:ext cx="8991600" cy="5638800"/>
          </a:xfrm>
        </p:spPr>
        <p:txBody>
          <a:bodyPr/>
          <a:lstStyle/>
          <a:p>
            <a:pPr algn="ctr" eaLnBrk="1" hangingPunct="1">
              <a:buNone/>
              <a:defRPr/>
            </a:pPr>
            <a:r>
              <a:rPr lang="en-US" sz="2800" b="1" dirty="0">
                <a:latin typeface="Calibri" panose="020F0502020204030204" pitchFamily="34" charset="0"/>
                <a:cs typeface="Calibri" panose="020F0502020204030204" pitchFamily="34" charset="0"/>
              </a:rPr>
              <a:t>HEAR THE WORD</a:t>
            </a:r>
            <a:br>
              <a:rPr lang="en-US" sz="2800" b="1" i="1" dirty="0">
                <a:solidFill>
                  <a:schemeClr val="folHlink"/>
                </a:solidFill>
              </a:rPr>
            </a:br>
            <a:r>
              <a:rPr lang="en-US" sz="2800" b="1" i="1" dirty="0">
                <a:solidFill>
                  <a:srgbClr val="FF0000"/>
                </a:solidFill>
                <a:latin typeface="Calibri" panose="020F0502020204030204" pitchFamily="34" charset="0"/>
                <a:cs typeface="Calibri" panose="020F0502020204030204" pitchFamily="34" charset="0"/>
              </a:rPr>
              <a:t>James 1:21-22; Romans 10:17</a:t>
            </a:r>
          </a:p>
          <a:p>
            <a:pPr algn="ctr" eaLnBrk="1" hangingPunct="1">
              <a:buNone/>
              <a:defRPr/>
            </a:pPr>
            <a:r>
              <a:rPr lang="en-US" sz="2800" b="1" dirty="0">
                <a:latin typeface="Calibri" panose="020F0502020204030204" pitchFamily="34" charset="0"/>
                <a:cs typeface="Calibri" panose="020F0502020204030204" pitchFamily="34" charset="0"/>
              </a:rPr>
              <a:t>BELIEVE IN JESUS </a:t>
            </a:r>
            <a:br>
              <a:rPr lang="en-US" sz="2800" b="1" i="1" dirty="0">
                <a:solidFill>
                  <a:schemeClr val="folHlink"/>
                </a:solidFill>
              </a:rPr>
            </a:br>
            <a:r>
              <a:rPr lang="en-US" sz="2800" b="1" i="1" dirty="0">
                <a:solidFill>
                  <a:srgbClr val="FF0000"/>
                </a:solidFill>
                <a:latin typeface="Calibri" panose="020F0502020204030204" pitchFamily="34" charset="0"/>
                <a:cs typeface="Calibri" panose="020F0502020204030204" pitchFamily="34" charset="0"/>
              </a:rPr>
              <a:t>Romans 1:16; Hebrews 11:6</a:t>
            </a:r>
          </a:p>
          <a:p>
            <a:pPr algn="ctr" eaLnBrk="1" hangingPunct="1">
              <a:buNone/>
              <a:defRPr/>
            </a:pPr>
            <a:r>
              <a:rPr lang="en-US" sz="2800" b="1" dirty="0">
                <a:latin typeface="Calibri" panose="020F0502020204030204" pitchFamily="34" charset="0"/>
                <a:cs typeface="Calibri" panose="020F0502020204030204" pitchFamily="34" charset="0"/>
              </a:rPr>
              <a:t>REPENT OF SINS</a:t>
            </a:r>
            <a:br>
              <a:rPr lang="en-US" sz="2800" b="1" i="1" dirty="0">
                <a:solidFill>
                  <a:schemeClr val="folHlink"/>
                </a:solidFill>
              </a:rPr>
            </a:br>
            <a:r>
              <a:rPr lang="en-US" sz="2800" b="1" i="1" dirty="0">
                <a:solidFill>
                  <a:srgbClr val="FF0000"/>
                </a:solidFill>
                <a:latin typeface="Calibri" panose="020F0502020204030204" pitchFamily="34" charset="0"/>
                <a:cs typeface="Calibri" panose="020F0502020204030204" pitchFamily="34" charset="0"/>
              </a:rPr>
              <a:t>Acts 17:30-31; Luke 13:3</a:t>
            </a:r>
          </a:p>
          <a:p>
            <a:pPr algn="ctr" eaLnBrk="1" hangingPunct="1">
              <a:buNone/>
              <a:defRPr/>
            </a:pPr>
            <a:r>
              <a:rPr lang="en-US" sz="2800" b="1" dirty="0">
                <a:latin typeface="Calibri" panose="020F0502020204030204" pitchFamily="34" charset="0"/>
                <a:cs typeface="Calibri" panose="020F0502020204030204" pitchFamily="34" charset="0"/>
              </a:rPr>
              <a:t>CONFESS HIS NAME</a:t>
            </a:r>
            <a:br>
              <a:rPr lang="en-US" sz="2800" b="1" i="1" dirty="0">
                <a:solidFill>
                  <a:schemeClr val="folHlink"/>
                </a:solidFill>
              </a:rPr>
            </a:br>
            <a:r>
              <a:rPr lang="en-US" sz="2800" b="1" i="1" dirty="0">
                <a:solidFill>
                  <a:srgbClr val="FF0000"/>
                </a:solidFill>
                <a:latin typeface="Calibri" panose="020F0502020204030204" pitchFamily="34" charset="0"/>
                <a:cs typeface="Calibri" panose="020F0502020204030204" pitchFamily="34" charset="0"/>
              </a:rPr>
              <a:t>Matthew 10:32-33; Romans 10:9-10</a:t>
            </a:r>
          </a:p>
          <a:p>
            <a:pPr algn="ctr" eaLnBrk="1" hangingPunct="1">
              <a:buNone/>
              <a:defRPr/>
            </a:pPr>
            <a:r>
              <a:rPr lang="en-US" sz="2800" b="1" dirty="0">
                <a:latin typeface="Calibri" panose="020F0502020204030204" pitchFamily="34" charset="0"/>
                <a:cs typeface="Calibri" panose="020F0502020204030204" pitchFamily="34" charset="0"/>
              </a:rPr>
              <a:t>BE BAPTIZED FOR FORGIVENESS</a:t>
            </a:r>
            <a:br>
              <a:rPr lang="en-US" sz="2800" b="1" i="1" dirty="0">
                <a:solidFill>
                  <a:schemeClr val="folHlink"/>
                </a:solidFill>
              </a:rPr>
            </a:br>
            <a:r>
              <a:rPr lang="en-US" sz="2800" b="1" i="1" dirty="0">
                <a:solidFill>
                  <a:srgbClr val="FF0000"/>
                </a:solidFill>
                <a:latin typeface="Calibri" panose="020F0502020204030204" pitchFamily="34" charset="0"/>
                <a:cs typeface="Calibri" panose="020F0502020204030204" pitchFamily="34" charset="0"/>
              </a:rPr>
              <a:t>Acts 2:38; Mark 16:16</a:t>
            </a:r>
          </a:p>
          <a:p>
            <a:pPr algn="ctr" eaLnBrk="1" hangingPunct="1">
              <a:buNone/>
              <a:defRPr/>
            </a:pPr>
            <a:r>
              <a:rPr lang="en-US" sz="2800" b="1" dirty="0">
                <a:latin typeface="Calibri" panose="020F0502020204030204" pitchFamily="34" charset="0"/>
                <a:cs typeface="Calibri" panose="020F0502020204030204" pitchFamily="34" charset="0"/>
              </a:rPr>
              <a:t>REMAIN OBEDIENT</a:t>
            </a:r>
            <a:br>
              <a:rPr lang="en-US" sz="2800" b="1" i="1" dirty="0">
                <a:solidFill>
                  <a:schemeClr val="folHlink"/>
                </a:solidFill>
              </a:rPr>
            </a:br>
            <a:r>
              <a:rPr lang="en-US" sz="2800" b="1" i="1" dirty="0">
                <a:solidFill>
                  <a:srgbClr val="FF0000"/>
                </a:solidFill>
                <a:latin typeface="Calibri" panose="020F0502020204030204" pitchFamily="34" charset="0"/>
                <a:cs typeface="Calibri" panose="020F0502020204030204" pitchFamily="34" charset="0"/>
              </a:rPr>
              <a:t>Hebrews 5:9; 1 Corinthians 15:58 </a:t>
            </a:r>
          </a:p>
          <a:p>
            <a:pPr marL="0" indent="0">
              <a:buNone/>
              <a:defRPr/>
            </a:pPr>
            <a:endParaRPr lang="en-US" sz="3200" dirty="0">
              <a:solidFill>
                <a:srgbClr val="FFFF00"/>
              </a:solidFill>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1FF38B-09D6-CF01-0FD4-7CD376E36F65}"/>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F8DDD071-DF50-59C7-25B8-07E9F90B4E00}"/>
              </a:ext>
            </a:extLst>
          </p:cNvPr>
          <p:cNvSpPr>
            <a:spLocks noGrp="1"/>
          </p:cNvSpPr>
          <p:nvPr>
            <p:ph type="subTitle" sz="quarter" idx="1"/>
          </p:nvPr>
        </p:nvSpPr>
        <p:spPr>
          <a:xfrm>
            <a:off x="209550" y="762000"/>
            <a:ext cx="8724900" cy="5955553"/>
          </a:xfrm>
        </p:spPr>
        <p:txBody>
          <a:bodyPr/>
          <a:lstStyle/>
          <a:p>
            <a:pPr>
              <a:defRPr/>
            </a:pPr>
            <a:r>
              <a:rPr lang="en-US" i="1" dirty="0">
                <a:latin typeface="Calibri" panose="020F0502020204030204" pitchFamily="34" charset="0"/>
                <a:cs typeface="Calibri" panose="020F0502020204030204" pitchFamily="34" charset="0"/>
              </a:rPr>
              <a:t>“By this, love is perfected with us, so that we may have confidence in the day of judgment; because as He is, so also are we in this world. There is no fear in love; but perfect love casts out fear, because fear involves punishment, and the one who fears is not perfected in love. We love, because He first loved us. If someone says, ‘I love God,’ and hates his brother, he is a liar; for the one who does not love his brother whom he has seen, cannot love God whom he has not seen. And this commandment we have from Him, that the one who loves God should love his brother also.”</a:t>
            </a:r>
            <a:r>
              <a:rPr lang="en-US" dirty="0">
                <a:latin typeface="Calibri" panose="020F0502020204030204" pitchFamily="34" charset="0"/>
                <a:cs typeface="Calibri" panose="020F0502020204030204" pitchFamily="34" charset="0"/>
              </a:rPr>
              <a:t> </a:t>
            </a:r>
            <a:r>
              <a:rPr lang="en-US" b="1" dirty="0">
                <a:solidFill>
                  <a:srgbClr val="FF0000"/>
                </a:solidFill>
                <a:latin typeface="Calibri" panose="020F0502020204030204" pitchFamily="34" charset="0"/>
                <a:cs typeface="Calibri" panose="020F0502020204030204" pitchFamily="34" charset="0"/>
              </a:rPr>
              <a:t>(1 John 4:17-21)</a:t>
            </a:r>
          </a:p>
          <a:p>
            <a:pPr>
              <a:defRPr/>
            </a:pPr>
            <a:endParaRPr lang="en-US" dirty="0">
              <a:latin typeface="Calibri" panose="020F0502020204030204" pitchFamily="34" charset="0"/>
              <a:cs typeface="Calibri" panose="020F0502020204030204" pitchFamily="34" charset="0"/>
            </a:endParaRPr>
          </a:p>
        </p:txBody>
      </p:sp>
      <p:sp>
        <p:nvSpPr>
          <p:cNvPr id="2" name="Title 1">
            <a:extLst>
              <a:ext uri="{FF2B5EF4-FFF2-40B4-BE49-F238E27FC236}">
                <a16:creationId xmlns:a16="http://schemas.microsoft.com/office/drawing/2014/main" id="{28A3218F-CD62-8AAA-7179-A0EAC9ACBA65}"/>
              </a:ext>
            </a:extLst>
          </p:cNvPr>
          <p:cNvSpPr>
            <a:spLocks noGrp="1"/>
          </p:cNvSpPr>
          <p:nvPr>
            <p:ph type="ctrTitle" sz="quarter"/>
          </p:nvPr>
        </p:nvSpPr>
        <p:spPr>
          <a:xfrm>
            <a:off x="685800" y="62783"/>
            <a:ext cx="7772400" cy="701675"/>
          </a:xfrm>
          <a:solidFill>
            <a:schemeClr val="bg1">
              <a:lumMod val="60000"/>
              <a:lumOff val="40000"/>
            </a:schemeClr>
          </a:solidFill>
        </p:spPr>
        <p:txBody>
          <a:bodyPr/>
          <a:lstStyle/>
          <a:p>
            <a:pPr>
              <a:defRPr/>
            </a:pPr>
            <a:r>
              <a:rPr lang="en-US" sz="4400" dirty="0"/>
              <a:t>The Love Of God</a:t>
            </a:r>
          </a:p>
        </p:txBody>
      </p:sp>
    </p:spTree>
    <p:extLst>
      <p:ext uri="{BB962C8B-B14F-4D97-AF65-F5344CB8AC3E}">
        <p14:creationId xmlns:p14="http://schemas.microsoft.com/office/powerpoint/2010/main" val="27421721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DD1B80-0CEA-0EE5-4AB4-EB0120B1BC3C}"/>
              </a:ext>
            </a:extLst>
          </p:cNvPr>
          <p:cNvSpPr>
            <a:spLocks noGrp="1"/>
          </p:cNvSpPr>
          <p:nvPr>
            <p:ph type="title"/>
          </p:nvPr>
        </p:nvSpPr>
        <p:spPr>
          <a:xfrm>
            <a:off x="457200" y="274638"/>
            <a:ext cx="8229600" cy="639762"/>
          </a:xfrm>
          <a:solidFill>
            <a:schemeClr val="bg1">
              <a:lumMod val="60000"/>
              <a:lumOff val="40000"/>
            </a:schemeClr>
          </a:solidFill>
        </p:spPr>
        <p:txBody>
          <a:bodyPr/>
          <a:lstStyle/>
          <a:p>
            <a:pPr>
              <a:defRPr/>
            </a:pPr>
            <a:r>
              <a:rPr lang="en-US" dirty="0"/>
              <a:t>The Declarations God’s Love</a:t>
            </a:r>
          </a:p>
        </p:txBody>
      </p:sp>
      <p:sp>
        <p:nvSpPr>
          <p:cNvPr id="3" name="Content Placeholder 2">
            <a:extLst>
              <a:ext uri="{FF2B5EF4-FFF2-40B4-BE49-F238E27FC236}">
                <a16:creationId xmlns:a16="http://schemas.microsoft.com/office/drawing/2014/main" id="{ED93D3BE-46C5-50AD-838C-066929D5F412}"/>
              </a:ext>
            </a:extLst>
          </p:cNvPr>
          <p:cNvSpPr>
            <a:spLocks noGrp="1"/>
          </p:cNvSpPr>
          <p:nvPr>
            <p:ph idx="1"/>
          </p:nvPr>
        </p:nvSpPr>
        <p:spPr/>
        <p:txBody>
          <a:bodyPr>
            <a:normAutofit/>
          </a:bodyPr>
          <a:lstStyle/>
          <a:p>
            <a:pPr>
              <a:defRPr/>
            </a:pPr>
            <a:r>
              <a:rPr lang="en-US" sz="3600" b="1" dirty="0">
                <a:latin typeface="Calibri" panose="020F0502020204030204" pitchFamily="34" charset="0"/>
                <a:cs typeface="Calibri" panose="020F0502020204030204" pitchFamily="34" charset="0"/>
              </a:rPr>
              <a:t>John 3:16 </a:t>
            </a:r>
            <a:r>
              <a:rPr lang="en-US" sz="3600" dirty="0">
                <a:latin typeface="Calibri" panose="020F0502020204030204" pitchFamily="34" charset="0"/>
                <a:cs typeface="Calibri" panose="020F0502020204030204" pitchFamily="34" charset="0"/>
              </a:rPr>
              <a:t>Declares the </a:t>
            </a:r>
            <a:r>
              <a:rPr lang="en-US" sz="3600" b="1" u="sng" dirty="0">
                <a:latin typeface="Calibri" panose="020F0502020204030204" pitchFamily="34" charset="0"/>
                <a:cs typeface="Calibri" panose="020F0502020204030204" pitchFamily="34" charset="0"/>
              </a:rPr>
              <a:t>DEGREE</a:t>
            </a:r>
            <a:r>
              <a:rPr lang="en-US" sz="3600" dirty="0">
                <a:latin typeface="Calibri" panose="020F0502020204030204" pitchFamily="34" charset="0"/>
                <a:cs typeface="Calibri" panose="020F0502020204030204" pitchFamily="34" charset="0"/>
              </a:rPr>
              <a:t> of God’s love.</a:t>
            </a:r>
          </a:p>
          <a:p>
            <a:pPr marL="457200" lvl="1" indent="0" algn="ctr">
              <a:buNone/>
              <a:defRPr/>
            </a:pPr>
            <a:r>
              <a:rPr lang="en-US" sz="3600" i="1" dirty="0">
                <a:solidFill>
                  <a:schemeClr val="accent4"/>
                </a:solidFill>
                <a:latin typeface="Calibri" panose="020F0502020204030204" pitchFamily="34" charset="0"/>
                <a:cs typeface="Calibri" panose="020F0502020204030204" pitchFamily="34" charset="0"/>
              </a:rPr>
              <a:t>“For God so loved the world that He gave His only begotten Son, that whoever believes in Him should not perish but have everlasting life.” </a:t>
            </a:r>
            <a:br>
              <a:rPr lang="en-US" sz="3600" i="1" dirty="0">
                <a:solidFill>
                  <a:schemeClr val="accent4"/>
                </a:solidFill>
                <a:latin typeface="Calibri" panose="020F0502020204030204" pitchFamily="34" charset="0"/>
                <a:cs typeface="Calibri" panose="020F0502020204030204" pitchFamily="34" charset="0"/>
              </a:rPr>
            </a:br>
            <a:r>
              <a:rPr lang="en-US" sz="3600" b="1" dirty="0">
                <a:solidFill>
                  <a:srgbClr val="FF0000"/>
                </a:solidFill>
                <a:latin typeface="Calibri" panose="020F0502020204030204" pitchFamily="34" charset="0"/>
                <a:cs typeface="Calibri" panose="020F0502020204030204" pitchFamily="34" charset="0"/>
              </a:rPr>
              <a:t>(John 3:16 </a:t>
            </a:r>
            <a:r>
              <a:rPr lang="en-US" sz="2000" b="1" dirty="0">
                <a:solidFill>
                  <a:srgbClr val="FF0000"/>
                </a:solidFill>
                <a:latin typeface="Calibri" panose="020F0502020204030204" pitchFamily="34" charset="0"/>
                <a:cs typeface="Calibri" panose="020F0502020204030204" pitchFamily="34" charset="0"/>
              </a:rPr>
              <a:t>NKJV</a:t>
            </a:r>
            <a:r>
              <a:rPr lang="en-US" sz="3600" b="1" dirty="0">
                <a:solidFill>
                  <a:srgbClr val="FF0000"/>
                </a:solidFill>
                <a:latin typeface="Calibri" panose="020F0502020204030204" pitchFamily="34" charset="0"/>
                <a:cs typeface="Calibri" panose="020F0502020204030204" pitchFamily="34"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EF193D-E3A7-6407-56D4-6177B99DFEB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42E236E-5DC1-6438-F35E-315CF0FAE887}"/>
              </a:ext>
            </a:extLst>
          </p:cNvPr>
          <p:cNvSpPr>
            <a:spLocks noGrp="1"/>
          </p:cNvSpPr>
          <p:nvPr>
            <p:ph type="title"/>
          </p:nvPr>
        </p:nvSpPr>
        <p:spPr>
          <a:xfrm>
            <a:off x="457200" y="274638"/>
            <a:ext cx="8229600" cy="792162"/>
          </a:xfrm>
          <a:solidFill>
            <a:schemeClr val="bg1">
              <a:lumMod val="60000"/>
              <a:lumOff val="40000"/>
            </a:schemeClr>
          </a:solidFill>
        </p:spPr>
        <p:txBody>
          <a:bodyPr/>
          <a:lstStyle/>
          <a:p>
            <a:pPr>
              <a:defRPr/>
            </a:pPr>
            <a:r>
              <a:rPr lang="en-US" dirty="0"/>
              <a:t>The Declarations God’s Love</a:t>
            </a:r>
          </a:p>
        </p:txBody>
      </p:sp>
      <p:sp>
        <p:nvSpPr>
          <p:cNvPr id="3" name="Content Placeholder 2">
            <a:extLst>
              <a:ext uri="{FF2B5EF4-FFF2-40B4-BE49-F238E27FC236}">
                <a16:creationId xmlns:a16="http://schemas.microsoft.com/office/drawing/2014/main" id="{901F551C-E627-78D9-0AE3-28A400834C6D}"/>
              </a:ext>
            </a:extLst>
          </p:cNvPr>
          <p:cNvSpPr>
            <a:spLocks noGrp="1"/>
          </p:cNvSpPr>
          <p:nvPr>
            <p:ph idx="1"/>
          </p:nvPr>
        </p:nvSpPr>
        <p:spPr/>
        <p:txBody>
          <a:bodyPr>
            <a:normAutofit/>
          </a:bodyPr>
          <a:lstStyle/>
          <a:p>
            <a:pPr>
              <a:defRPr/>
            </a:pPr>
            <a:r>
              <a:rPr lang="en-US" sz="3600" b="1" dirty="0">
                <a:latin typeface="Calibri" panose="020F0502020204030204" pitchFamily="34" charset="0"/>
                <a:cs typeface="Calibri" panose="020F0502020204030204" pitchFamily="34" charset="0"/>
              </a:rPr>
              <a:t>John 3:16 </a:t>
            </a:r>
            <a:r>
              <a:rPr lang="en-US" sz="3600" dirty="0">
                <a:latin typeface="Calibri" panose="020F0502020204030204" pitchFamily="34" charset="0"/>
                <a:cs typeface="Calibri" panose="020F0502020204030204" pitchFamily="34" charset="0"/>
              </a:rPr>
              <a:t>Declares the </a:t>
            </a:r>
            <a:r>
              <a:rPr lang="en-US" sz="3600" b="1" u="sng" dirty="0">
                <a:latin typeface="Calibri" panose="020F0502020204030204" pitchFamily="34" charset="0"/>
                <a:cs typeface="Calibri" panose="020F0502020204030204" pitchFamily="34" charset="0"/>
              </a:rPr>
              <a:t>DEGREE</a:t>
            </a:r>
            <a:r>
              <a:rPr lang="en-US" sz="3600" dirty="0">
                <a:latin typeface="Calibri" panose="020F0502020204030204" pitchFamily="34" charset="0"/>
                <a:cs typeface="Calibri" panose="020F0502020204030204" pitchFamily="34" charset="0"/>
              </a:rPr>
              <a:t> of God’s love.</a:t>
            </a:r>
          </a:p>
          <a:p>
            <a:pPr lvl="1">
              <a:defRPr/>
            </a:pPr>
            <a:r>
              <a:rPr lang="en-US" sz="3200" dirty="0">
                <a:latin typeface="Calibri" panose="020F0502020204030204" pitchFamily="34" charset="0"/>
                <a:cs typeface="Calibri" panose="020F0502020204030204" pitchFamily="34" charset="0"/>
              </a:rPr>
              <a:t>God “so” loved – Greek “</a:t>
            </a:r>
            <a:r>
              <a:rPr lang="en-US" sz="3200" dirty="0" err="1">
                <a:latin typeface="Calibri" panose="020F0502020204030204" pitchFamily="34" charset="0"/>
                <a:cs typeface="Calibri" panose="020F0502020204030204" pitchFamily="34" charset="0"/>
              </a:rPr>
              <a:t>houtos</a:t>
            </a:r>
            <a:r>
              <a:rPr lang="en-US" sz="3200" dirty="0">
                <a:latin typeface="Calibri" panose="020F0502020204030204" pitchFamily="34" charset="0"/>
                <a:cs typeface="Calibri" panose="020F0502020204030204" pitchFamily="34" charset="0"/>
              </a:rPr>
              <a:t>”</a:t>
            </a:r>
            <a:br>
              <a:rPr lang="en-US" sz="3200" dirty="0">
                <a:latin typeface="Calibri" panose="020F0502020204030204" pitchFamily="34" charset="0"/>
                <a:cs typeface="Calibri" panose="020F0502020204030204" pitchFamily="34" charset="0"/>
              </a:rPr>
            </a:br>
            <a:r>
              <a:rPr lang="en-US" sz="3200" dirty="0">
                <a:latin typeface="Calibri" panose="020F0502020204030204" pitchFamily="34" charset="0"/>
                <a:cs typeface="Calibri" panose="020F0502020204030204" pitchFamily="34" charset="0"/>
              </a:rPr>
              <a:t>“in this manner,” “thus,” “so” (Thayer)</a:t>
            </a:r>
          </a:p>
          <a:p>
            <a:pPr lvl="1">
              <a:defRPr/>
            </a:pPr>
            <a:endParaRPr lang="en-US" sz="3200" dirty="0">
              <a:latin typeface="Calibri" panose="020F0502020204030204" pitchFamily="34" charset="0"/>
              <a:cs typeface="Calibri" panose="020F0502020204030204" pitchFamily="34" charset="0"/>
            </a:endParaRPr>
          </a:p>
          <a:p>
            <a:pPr lvl="1">
              <a:defRPr/>
            </a:pPr>
            <a:r>
              <a:rPr lang="en-US" sz="3200" dirty="0">
                <a:latin typeface="Calibri" panose="020F0502020204030204" pitchFamily="34" charset="0"/>
                <a:cs typeface="Calibri" panose="020F0502020204030204" pitchFamily="34" charset="0"/>
              </a:rPr>
              <a:t>He Gave His Son. </a:t>
            </a:r>
            <a:r>
              <a:rPr lang="en-US" sz="3200" b="1" dirty="0">
                <a:solidFill>
                  <a:srgbClr val="FF0000"/>
                </a:solidFill>
                <a:latin typeface="Calibri" panose="020F0502020204030204" pitchFamily="34" charset="0"/>
                <a:cs typeface="Calibri" panose="020F0502020204030204" pitchFamily="34" charset="0"/>
              </a:rPr>
              <a:t>Philippians 2:5-8;</a:t>
            </a:r>
            <a:br>
              <a:rPr lang="en-US" sz="3200" b="1" dirty="0">
                <a:solidFill>
                  <a:srgbClr val="FF0000"/>
                </a:solidFill>
                <a:latin typeface="Calibri" panose="020F0502020204030204" pitchFamily="34" charset="0"/>
                <a:cs typeface="Calibri" panose="020F0502020204030204" pitchFamily="34" charset="0"/>
              </a:rPr>
            </a:br>
            <a:r>
              <a:rPr lang="en-US" sz="3200" b="1" dirty="0">
                <a:solidFill>
                  <a:srgbClr val="FF0000"/>
                </a:solidFill>
                <a:latin typeface="Calibri" panose="020F0502020204030204" pitchFamily="34" charset="0"/>
                <a:cs typeface="Calibri" panose="020F0502020204030204" pitchFamily="34" charset="0"/>
              </a:rPr>
              <a:t>Matthew 27:27-54</a:t>
            </a:r>
          </a:p>
        </p:txBody>
      </p:sp>
    </p:spTree>
    <p:extLst>
      <p:ext uri="{BB962C8B-B14F-4D97-AF65-F5344CB8AC3E}">
        <p14:creationId xmlns:p14="http://schemas.microsoft.com/office/powerpoint/2010/main" val="5259613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C18D10-6FB3-CD4A-0799-E24CEF003438}"/>
              </a:ext>
            </a:extLst>
          </p:cNvPr>
          <p:cNvSpPr>
            <a:spLocks noGrp="1"/>
          </p:cNvSpPr>
          <p:nvPr>
            <p:ph type="title"/>
          </p:nvPr>
        </p:nvSpPr>
        <p:spPr>
          <a:xfrm>
            <a:off x="457200" y="274638"/>
            <a:ext cx="8229600" cy="792162"/>
          </a:xfrm>
          <a:solidFill>
            <a:schemeClr val="bg1">
              <a:lumMod val="60000"/>
              <a:lumOff val="40000"/>
            </a:schemeClr>
          </a:solidFill>
        </p:spPr>
        <p:txBody>
          <a:bodyPr/>
          <a:lstStyle/>
          <a:p>
            <a:pPr>
              <a:defRPr/>
            </a:pPr>
            <a:r>
              <a:rPr lang="en-US" dirty="0"/>
              <a:t>The Declarations God’s Love</a:t>
            </a:r>
          </a:p>
        </p:txBody>
      </p:sp>
      <p:sp>
        <p:nvSpPr>
          <p:cNvPr id="3" name="Content Placeholder 2">
            <a:extLst>
              <a:ext uri="{FF2B5EF4-FFF2-40B4-BE49-F238E27FC236}">
                <a16:creationId xmlns:a16="http://schemas.microsoft.com/office/drawing/2014/main" id="{9393D072-45C8-1AD8-8394-D1FE3B098F4B}"/>
              </a:ext>
            </a:extLst>
          </p:cNvPr>
          <p:cNvSpPr>
            <a:spLocks noGrp="1"/>
          </p:cNvSpPr>
          <p:nvPr>
            <p:ph idx="1"/>
          </p:nvPr>
        </p:nvSpPr>
        <p:spPr>
          <a:xfrm>
            <a:off x="457200" y="1600200"/>
            <a:ext cx="8305800" cy="4525963"/>
          </a:xfrm>
        </p:spPr>
        <p:txBody>
          <a:bodyPr>
            <a:normAutofit/>
          </a:bodyPr>
          <a:lstStyle/>
          <a:p>
            <a:pPr>
              <a:defRPr/>
            </a:pPr>
            <a:r>
              <a:rPr lang="en-US" sz="3600" dirty="0">
                <a:latin typeface="Calibri" panose="020F0502020204030204" pitchFamily="34" charset="0"/>
                <a:cs typeface="Calibri" panose="020F0502020204030204" pitchFamily="34" charset="0"/>
              </a:rPr>
              <a:t>This is how a husband loves his wife.</a:t>
            </a:r>
          </a:p>
          <a:p>
            <a:pPr marL="0" indent="0" algn="ctr">
              <a:buNone/>
              <a:defRPr/>
            </a:pPr>
            <a:r>
              <a:rPr lang="en-US" sz="3600" dirty="0">
                <a:latin typeface="Calibri" panose="020F0502020204030204" pitchFamily="34" charset="0"/>
                <a:cs typeface="Calibri" panose="020F0502020204030204" pitchFamily="34" charset="0"/>
              </a:rPr>
              <a:t> </a:t>
            </a:r>
            <a:br>
              <a:rPr lang="en-US" dirty="0">
                <a:latin typeface="Calibri" panose="020F0502020204030204" pitchFamily="34" charset="0"/>
                <a:cs typeface="Calibri" panose="020F0502020204030204" pitchFamily="34" charset="0"/>
              </a:rPr>
            </a:br>
            <a:r>
              <a:rPr lang="en-US" sz="3600" i="1" dirty="0">
                <a:latin typeface="Calibri" panose="020F0502020204030204" pitchFamily="34" charset="0"/>
                <a:cs typeface="Calibri" panose="020F0502020204030204" pitchFamily="34" charset="0"/>
              </a:rPr>
              <a:t>“Husbands, love your wives, just as Christ also loved the church and gave Himself up for her…” </a:t>
            </a:r>
            <a:r>
              <a:rPr lang="en-US" sz="3600" b="1" dirty="0">
                <a:solidFill>
                  <a:srgbClr val="FF0000"/>
                </a:solidFill>
                <a:latin typeface="Calibri" panose="020F0502020204030204" pitchFamily="34" charset="0"/>
                <a:cs typeface="Calibri" panose="020F0502020204030204" pitchFamily="34" charset="0"/>
              </a:rPr>
              <a:t>(Ephesians 5:25)</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9370F2-9C1B-1781-534D-9A0C173074C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0D4F090-8B9D-8E1A-30C8-7C96B45A6450}"/>
              </a:ext>
            </a:extLst>
          </p:cNvPr>
          <p:cNvSpPr>
            <a:spLocks noGrp="1"/>
          </p:cNvSpPr>
          <p:nvPr>
            <p:ph type="title"/>
          </p:nvPr>
        </p:nvSpPr>
        <p:spPr>
          <a:xfrm>
            <a:off x="457200" y="274638"/>
            <a:ext cx="8229600" cy="868362"/>
          </a:xfrm>
          <a:solidFill>
            <a:schemeClr val="bg1">
              <a:lumMod val="60000"/>
              <a:lumOff val="40000"/>
            </a:schemeClr>
          </a:solidFill>
        </p:spPr>
        <p:txBody>
          <a:bodyPr/>
          <a:lstStyle/>
          <a:p>
            <a:pPr>
              <a:defRPr/>
            </a:pPr>
            <a:r>
              <a:rPr lang="en-US" dirty="0"/>
              <a:t>The Declarations God’s Love</a:t>
            </a:r>
          </a:p>
        </p:txBody>
      </p:sp>
      <p:sp>
        <p:nvSpPr>
          <p:cNvPr id="3" name="Content Placeholder 2">
            <a:extLst>
              <a:ext uri="{FF2B5EF4-FFF2-40B4-BE49-F238E27FC236}">
                <a16:creationId xmlns:a16="http://schemas.microsoft.com/office/drawing/2014/main" id="{ACFD6377-B10D-9698-F0B0-303A19631C11}"/>
              </a:ext>
            </a:extLst>
          </p:cNvPr>
          <p:cNvSpPr>
            <a:spLocks noGrp="1"/>
          </p:cNvSpPr>
          <p:nvPr>
            <p:ph idx="1"/>
          </p:nvPr>
        </p:nvSpPr>
        <p:spPr>
          <a:xfrm>
            <a:off x="457200" y="1600200"/>
            <a:ext cx="8229600" cy="4724400"/>
          </a:xfrm>
        </p:spPr>
        <p:txBody>
          <a:bodyPr>
            <a:noAutofit/>
          </a:bodyPr>
          <a:lstStyle/>
          <a:p>
            <a:pPr>
              <a:defRPr/>
            </a:pPr>
            <a:r>
              <a:rPr lang="en-US" sz="3600" dirty="0">
                <a:latin typeface="Calibri" panose="020F0502020204030204" pitchFamily="34" charset="0"/>
                <a:cs typeface="Calibri" panose="020F0502020204030204" pitchFamily="34" charset="0"/>
              </a:rPr>
              <a:t>This is how a mother loves her child. </a:t>
            </a:r>
          </a:p>
          <a:p>
            <a:pPr marL="0" indent="0" algn="ctr">
              <a:buNone/>
              <a:defRPr/>
            </a:pPr>
            <a:r>
              <a:rPr lang="en-US" sz="3600" i="1" dirty="0">
                <a:solidFill>
                  <a:schemeClr val="tx2"/>
                </a:solidFill>
                <a:latin typeface="Calibri" panose="020F0502020204030204" pitchFamily="34" charset="0"/>
                <a:cs typeface="Calibri" panose="020F0502020204030204" pitchFamily="34" charset="0"/>
              </a:rPr>
              <a:t>“Older women likewise are to be reverent in their behavior, not malicious gossips nor enslaved to much wine, teaching what is good, so that they may encourage the young women to love their husbands, to love their children…” </a:t>
            </a:r>
            <a:r>
              <a:rPr lang="en-US" sz="3600" b="1" dirty="0">
                <a:solidFill>
                  <a:srgbClr val="FF0000"/>
                </a:solidFill>
                <a:latin typeface="Calibri" panose="020F0502020204030204" pitchFamily="34" charset="0"/>
                <a:cs typeface="Calibri" panose="020F0502020204030204" pitchFamily="34" charset="0"/>
              </a:rPr>
              <a:t>(Titus 2:3-4)</a:t>
            </a:r>
          </a:p>
        </p:txBody>
      </p:sp>
    </p:spTree>
    <p:extLst>
      <p:ext uri="{BB962C8B-B14F-4D97-AF65-F5344CB8AC3E}">
        <p14:creationId xmlns:p14="http://schemas.microsoft.com/office/powerpoint/2010/main" val="12486774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9EBD169-F958-A5B3-58C5-D4C83F380EC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A0922B7-8ADF-0011-0F3A-6EB3A12C1119}"/>
              </a:ext>
            </a:extLst>
          </p:cNvPr>
          <p:cNvSpPr>
            <a:spLocks noGrp="1"/>
          </p:cNvSpPr>
          <p:nvPr>
            <p:ph type="title"/>
          </p:nvPr>
        </p:nvSpPr>
        <p:spPr>
          <a:xfrm>
            <a:off x="457200" y="274638"/>
            <a:ext cx="8229600" cy="792162"/>
          </a:xfrm>
          <a:solidFill>
            <a:schemeClr val="bg1">
              <a:lumMod val="60000"/>
              <a:lumOff val="40000"/>
            </a:schemeClr>
          </a:solidFill>
        </p:spPr>
        <p:txBody>
          <a:bodyPr/>
          <a:lstStyle/>
          <a:p>
            <a:pPr>
              <a:defRPr/>
            </a:pPr>
            <a:r>
              <a:rPr lang="en-US" dirty="0"/>
              <a:t>The Declarations God’s Love</a:t>
            </a:r>
          </a:p>
        </p:txBody>
      </p:sp>
      <p:sp>
        <p:nvSpPr>
          <p:cNvPr id="3" name="Content Placeholder 2">
            <a:extLst>
              <a:ext uri="{FF2B5EF4-FFF2-40B4-BE49-F238E27FC236}">
                <a16:creationId xmlns:a16="http://schemas.microsoft.com/office/drawing/2014/main" id="{B1E61DA2-2405-6F9D-804F-8E86F9AB2AC0}"/>
              </a:ext>
            </a:extLst>
          </p:cNvPr>
          <p:cNvSpPr>
            <a:spLocks noGrp="1"/>
          </p:cNvSpPr>
          <p:nvPr>
            <p:ph idx="1"/>
          </p:nvPr>
        </p:nvSpPr>
        <p:spPr>
          <a:xfrm>
            <a:off x="457200" y="1600200"/>
            <a:ext cx="8229600" cy="4648200"/>
          </a:xfrm>
        </p:spPr>
        <p:txBody>
          <a:bodyPr>
            <a:noAutofit/>
          </a:bodyPr>
          <a:lstStyle/>
          <a:p>
            <a:pPr>
              <a:defRPr/>
            </a:pPr>
            <a:r>
              <a:rPr lang="en-US" sz="3600" dirty="0">
                <a:latin typeface="Calibri" panose="020F0502020204030204" pitchFamily="34" charset="0"/>
                <a:cs typeface="Calibri" panose="020F0502020204030204" pitchFamily="34" charset="0"/>
              </a:rPr>
              <a:t>This is how a soldier loves his country. </a:t>
            </a:r>
          </a:p>
          <a:p>
            <a:pPr marL="0" indent="0" algn="ctr">
              <a:buNone/>
              <a:defRPr/>
            </a:pPr>
            <a:r>
              <a:rPr lang="en-US" sz="3600" b="0" i="1" dirty="0">
                <a:solidFill>
                  <a:schemeClr val="tx2"/>
                </a:solidFill>
                <a:effectLst>
                  <a:outerShdw blurRad="38100" dist="38100" dir="2700000" algn="tl">
                    <a:srgbClr val="000000">
                      <a:alpha val="43137"/>
                    </a:srgbClr>
                  </a:outerShdw>
                </a:effectLst>
                <a:latin typeface="Calibri" panose="020F0502020204030204" pitchFamily="34" charset="0"/>
                <a:ea typeface="Cambria" panose="02040503050406030204" pitchFamily="18" charset="0"/>
                <a:cs typeface="Calibri" panose="020F0502020204030204" pitchFamily="34" charset="0"/>
              </a:rPr>
              <a:t>“The things which you have heard from me in the presence of many witnesses, entrust these to faithful men who will be able to teach others also. Suffer hardship with me, as a good soldier of Christ Jesus.” </a:t>
            </a:r>
            <a:br>
              <a:rPr lang="en-US" sz="3600" b="0" dirty="0">
                <a:solidFill>
                  <a:schemeClr val="tx2"/>
                </a:solidFill>
                <a:effectLst>
                  <a:outerShdw blurRad="38100" dist="38100" dir="2700000" algn="tl">
                    <a:srgbClr val="000000">
                      <a:alpha val="43137"/>
                    </a:srgbClr>
                  </a:outerShdw>
                </a:effectLst>
                <a:latin typeface="Calibri" panose="020F0502020204030204" pitchFamily="34" charset="0"/>
                <a:ea typeface="Cambria" panose="02040503050406030204" pitchFamily="18" charset="0"/>
                <a:cs typeface="Calibri" panose="020F0502020204030204" pitchFamily="34" charset="0"/>
              </a:rPr>
            </a:br>
            <a:r>
              <a:rPr lang="en-US" sz="3600" b="1" dirty="0">
                <a:solidFill>
                  <a:srgbClr val="FF0000"/>
                </a:solidFill>
                <a:effectLst>
                  <a:outerShdw blurRad="38100" dist="38100" dir="2700000" algn="tl">
                    <a:srgbClr val="000000">
                      <a:alpha val="43137"/>
                    </a:srgbClr>
                  </a:outerShdw>
                </a:effectLst>
                <a:latin typeface="Calibri" panose="020F0502020204030204" pitchFamily="34" charset="0"/>
                <a:ea typeface="Cambria" panose="02040503050406030204" pitchFamily="18" charset="0"/>
                <a:cs typeface="Calibri" panose="020F0502020204030204" pitchFamily="34" charset="0"/>
              </a:rPr>
              <a:t>(2 Timothy 2:2-3)</a:t>
            </a:r>
          </a:p>
        </p:txBody>
      </p:sp>
    </p:spTree>
    <p:extLst>
      <p:ext uri="{BB962C8B-B14F-4D97-AF65-F5344CB8AC3E}">
        <p14:creationId xmlns:p14="http://schemas.microsoft.com/office/powerpoint/2010/main" val="33591380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Theme1-O.T">
  <a:themeElements>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Stream">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Garamond"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Garamond" pitchFamily="18" charset="0"/>
          </a:defRPr>
        </a:defPPr>
      </a:lstStyle>
    </a:lnDef>
  </a:objectDefaults>
  <a:extraClrSchemeLst>
    <a:extraClrScheme>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Stream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Stream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Stream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Stream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Stream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Stream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Stream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Stream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Theme1-O.T</Template>
  <TotalTime>784</TotalTime>
  <Words>6113</Words>
  <Application>Microsoft Office PowerPoint</Application>
  <PresentationFormat>On-screen Show (4:3)</PresentationFormat>
  <Paragraphs>277</Paragraphs>
  <Slides>36</Slides>
  <Notes>20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36</vt:i4>
      </vt:variant>
    </vt:vector>
  </HeadingPairs>
  <TitlesOfParts>
    <vt:vector size="42" baseType="lpstr">
      <vt:lpstr>Arial</vt:lpstr>
      <vt:lpstr>Calibri</vt:lpstr>
      <vt:lpstr>Garamond</vt:lpstr>
      <vt:lpstr>system-ui</vt:lpstr>
      <vt:lpstr>Wingdings</vt:lpstr>
      <vt:lpstr>Theme1-O.T</vt:lpstr>
      <vt:lpstr>The Love Of God</vt:lpstr>
      <vt:lpstr>The Love Of God</vt:lpstr>
      <vt:lpstr>The Love Of God</vt:lpstr>
      <vt:lpstr>The Love Of God</vt:lpstr>
      <vt:lpstr>The Declarations God’s Love</vt:lpstr>
      <vt:lpstr>The Declarations God’s Love</vt:lpstr>
      <vt:lpstr>The Declarations God’s Love</vt:lpstr>
      <vt:lpstr>The Declarations God’s Love</vt:lpstr>
      <vt:lpstr>The Declarations God’s Love</vt:lpstr>
      <vt:lpstr>The Declarations God’s Love</vt:lpstr>
      <vt:lpstr>The Declarations God’s Love</vt:lpstr>
      <vt:lpstr>The Declarations God’s Love</vt:lpstr>
      <vt:lpstr>The Declarations God’s Love</vt:lpstr>
      <vt:lpstr>The Declarations God’s Love</vt:lpstr>
      <vt:lpstr>The Declarations God’s Love</vt:lpstr>
      <vt:lpstr>The Declarations God’s Love</vt:lpstr>
      <vt:lpstr>The Declarations God’s Love</vt:lpstr>
      <vt:lpstr>The Declarations God’s Love</vt:lpstr>
      <vt:lpstr>The Declarations God’s Love</vt:lpstr>
      <vt:lpstr>The Declarations God’s Love</vt:lpstr>
      <vt:lpstr>The Declarations God’s Love</vt:lpstr>
      <vt:lpstr>The Declarations God’s Love</vt:lpstr>
      <vt:lpstr>The Declarations God’s Love</vt:lpstr>
      <vt:lpstr>The Declarations God’s Love</vt:lpstr>
      <vt:lpstr>The Declarations God’s Love</vt:lpstr>
      <vt:lpstr>The Declarations God’s Love</vt:lpstr>
      <vt:lpstr>The Declarations God’s Love</vt:lpstr>
      <vt:lpstr>The Declarations God’s Love</vt:lpstr>
      <vt:lpstr>The Declarations God’s Love</vt:lpstr>
      <vt:lpstr>The Declarations God’s Love</vt:lpstr>
      <vt:lpstr>The Declarations God’s Love</vt:lpstr>
      <vt:lpstr>Motives Of Love</vt:lpstr>
      <vt:lpstr>Motives Of Love</vt:lpstr>
      <vt:lpstr>Motives Of Love</vt:lpstr>
      <vt:lpstr>Obligations Of Love</vt:lpstr>
      <vt:lpstr>God’s Plan of Salvation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Love Of God (4)</dc:title>
  <dc:creator>Randy Childs; Micky Galloway</dc:creator>
  <dc:description>8/16/2009</dc:description>
  <cp:lastModifiedBy>Richard Lidh</cp:lastModifiedBy>
  <cp:revision>18</cp:revision>
  <cp:lastPrinted>2025-04-20T04:26:42Z</cp:lastPrinted>
  <dcterms:created xsi:type="dcterms:W3CDTF">2009-08-14T17:44:12Z</dcterms:created>
  <dcterms:modified xsi:type="dcterms:W3CDTF">2025-05-16T20:12:29Z</dcterms:modified>
</cp:coreProperties>
</file>